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0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B0F973-3B09-4325-932B-2B82736B2AB1}">
          <p14:sldIdLst>
            <p14:sldId id="256"/>
            <p14:sldId id="262"/>
            <p14:sldId id="259"/>
            <p14:sldId id="263"/>
            <p14:sldId id="260"/>
            <p14:sldId id="258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2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9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00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65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7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2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6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5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9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ACBE8-E326-46F5-82EC-F90F890E9227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8060-B1C9-4FAF-B966-43F423751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l-GR" dirty="0"/>
              <a:t>Σπουδές στην Αγγλία </a:t>
            </a:r>
            <a:r>
              <a:rPr lang="en-GB" dirty="0"/>
              <a:t>(University of Warwick)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Κωνσταντίνα Μπομπότση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4429919"/>
            <a:ext cx="3857625" cy="1181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326" y="6400800"/>
            <a:ext cx="310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Facebook: Constance Bobotsi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29417" y="6400800"/>
            <a:ext cx="3206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Email: c.bobotsi@warwick.ac.uk</a:t>
            </a:r>
          </a:p>
        </p:txBody>
      </p:sp>
    </p:spTree>
    <p:extLst>
      <p:ext uri="{BB962C8B-B14F-4D97-AF65-F5344CB8AC3E}">
        <p14:creationId xmlns:p14="http://schemas.microsoft.com/office/powerpoint/2010/main" val="9405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451B-4501-0644-B1D5-D79B3EBA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Αίτηση σε Βρετανικά πανεπιστήμια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0E31-CBC0-AC45-B47A-009DD9948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Κεντρική αίτηση μέσω UCAS (1-5 σχολές)</a:t>
            </a:r>
          </a:p>
          <a:p>
            <a:r>
              <a:rPr lang="en-GB"/>
              <a:t>Personal statement</a:t>
            </a:r>
          </a:p>
          <a:p>
            <a:r>
              <a:rPr lang="en-GB"/>
              <a:t>Συστατική επιστολή (και πρόβλεψη βαθμών)</a:t>
            </a:r>
          </a:p>
          <a:p>
            <a:r>
              <a:rPr lang="en-GB"/>
              <a:t>Διορία υποβολής για Oxford, Cambridge, ιατρικά: 15.10</a:t>
            </a:r>
          </a:p>
          <a:p>
            <a:r>
              <a:rPr lang="en-GB"/>
              <a:t>Διορία υποβολής για λοιπά: 15.01</a:t>
            </a:r>
          </a:p>
          <a:p>
            <a:r>
              <a:rPr lang="en-GB"/>
              <a:t>Αποδοχή 1ης και 2ης επιλογής</a:t>
            </a:r>
          </a:p>
          <a:p>
            <a:r>
              <a:rPr lang="en-GB"/>
              <a:t>Επιπλέον αίτηση αν δεν έχετε προσφορά/δεν καταφέρετε το βαθμό</a:t>
            </a:r>
          </a:p>
        </p:txBody>
      </p:sp>
    </p:spTree>
    <p:extLst>
      <p:ext uri="{BB962C8B-B14F-4D97-AF65-F5344CB8AC3E}">
        <p14:creationId xmlns:p14="http://schemas.microsoft.com/office/powerpoint/2010/main" val="234407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of Warwick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256" y="365125"/>
            <a:ext cx="5575566" cy="63845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603" y="1994419"/>
            <a:ext cx="5706687" cy="4351338"/>
          </a:xfrm>
        </p:spPr>
        <p:txBody>
          <a:bodyPr/>
          <a:lstStyle/>
          <a:p>
            <a:r>
              <a:rPr lang="en-GB" dirty="0"/>
              <a:t>Campus University</a:t>
            </a:r>
          </a:p>
          <a:p>
            <a:r>
              <a:rPr lang="en-GB" dirty="0"/>
              <a:t>Coventry-Leamington Spa</a:t>
            </a:r>
          </a:p>
          <a:p>
            <a:r>
              <a:rPr lang="el-GR" dirty="0"/>
              <a:t>2 ώρες οδικώς βόρεια του Λονδίνου</a:t>
            </a:r>
          </a:p>
          <a:p>
            <a:r>
              <a:rPr lang="el-GR" dirty="0"/>
              <a:t>Πολύ καλές συγκοινωνίες για Λονδίνο και Μπέρμινγκχαμ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15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6248-18D8-664A-BC84-84ADE03E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Ακαδημαϊκά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BEDF-2C7A-6D48-9445-746BFDF46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/>
              <a:t>16 σχολές στο παγκόσμιο </a:t>
            </a:r>
            <a:r>
              <a:rPr lang="de-DE"/>
              <a:t>top 50</a:t>
            </a:r>
            <a:endParaRPr lang="el-GR"/>
          </a:p>
          <a:p>
            <a:pPr lvl="1"/>
            <a:r>
              <a:rPr lang="el-GR"/>
              <a:t>πχ. ΒΑ Αγγλικά, Πολιτικές Επιστήμες</a:t>
            </a:r>
          </a:p>
          <a:p>
            <a:pPr lvl="1"/>
            <a:r>
              <a:rPr lang="el-GR"/>
              <a:t>πχ. </a:t>
            </a:r>
            <a:r>
              <a:rPr lang="de-DE"/>
              <a:t>BSc </a:t>
            </a:r>
            <a:r>
              <a:rPr lang="el-GR"/>
              <a:t>Οικονομικά, Μάνατζμεντ, Μαθηματικά</a:t>
            </a:r>
          </a:p>
          <a:p>
            <a:r>
              <a:rPr lang="el-GR"/>
              <a:t>Ιατρική μόνο σε μεταπτυχιακό επίπεδο</a:t>
            </a:r>
            <a:endParaRPr lang="en-GB"/>
          </a:p>
          <a:p>
            <a:r>
              <a:rPr lang="el-GR"/>
              <a:t>Ανταλλαγές με Ευρώπη, ΗΠΑ, Καναδά, Κίνα, Ιαπωνία, Αυστραλία</a:t>
            </a:r>
          </a:p>
          <a:p>
            <a:r>
              <a:rPr lang="el-GR"/>
              <a:t>Πρώτο έτος χρειάζεται μόνο 40% (pass)</a:t>
            </a:r>
          </a:p>
          <a:p>
            <a:r>
              <a:rPr lang="el-GR"/>
              <a:t>Τα περισσότερα μαθήματα για όλο το χρόνο</a:t>
            </a:r>
          </a:p>
          <a:p>
            <a:r>
              <a:rPr lang="el-GR"/>
              <a:t>Αξιολόγηση</a:t>
            </a:r>
            <a:endParaRPr lang="de-DE"/>
          </a:p>
          <a:p>
            <a:pPr lvl="1"/>
            <a:r>
              <a:rPr lang="el-GR"/>
              <a:t>Εξετάσεις Μάιο-Ιούνιο (+Ιανουάριο)</a:t>
            </a:r>
          </a:p>
          <a:p>
            <a:pPr lvl="1"/>
            <a:r>
              <a:rPr lang="el-GR"/>
              <a:t>Εργασίες, ασκήσεις, τεστ, παρουσιάσεις</a:t>
            </a:r>
          </a:p>
        </p:txBody>
      </p:sp>
    </p:spTree>
    <p:extLst>
      <p:ext uri="{BB962C8B-B14F-4D97-AF65-F5344CB8AC3E}">
        <p14:creationId xmlns:p14="http://schemas.microsoft.com/office/powerpoint/2010/main" val="161936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Διαμονή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4663"/>
          </a:xfrm>
        </p:spPr>
        <p:txBody>
          <a:bodyPr>
            <a:normAutofit/>
          </a:bodyPr>
          <a:lstStyle/>
          <a:p>
            <a:r>
              <a:rPr lang="el-GR" b="1" dirty="0"/>
              <a:t>Πρώτος χρόνος: </a:t>
            </a:r>
            <a:r>
              <a:rPr lang="de-DE" dirty="0"/>
              <a:t>13 </a:t>
            </a:r>
            <a:r>
              <a:rPr lang="el-GR" dirty="0"/>
              <a:t>εστίες στο </a:t>
            </a:r>
            <a:r>
              <a:rPr lang="de-DE" dirty="0"/>
              <a:t>campus</a:t>
            </a:r>
          </a:p>
          <a:p>
            <a:pPr lvl="1"/>
            <a:r>
              <a:rPr lang="el-GR"/>
              <a:t>Ηλεκτρονική αίτηση το καλοκαίρι</a:t>
            </a:r>
          </a:p>
          <a:p>
            <a:pPr lvl="1"/>
            <a:r>
              <a:rPr lang="el-GR"/>
              <a:t>Προσωπικό</a:t>
            </a:r>
            <a:r>
              <a:rPr lang="el-GR" dirty="0"/>
              <a:t>/κοινόχρηστο μπάνιο- 34/39 εβδομάδες, κοινόχρηστη κουζίνα (δεν παρέχεται σίτιση)</a:t>
            </a:r>
            <a:endParaRPr lang="en-GB" dirty="0"/>
          </a:p>
          <a:p>
            <a:pPr lvl="1"/>
            <a:r>
              <a:rPr lang="el-GR" dirty="0"/>
              <a:t>Από </a:t>
            </a:r>
            <a:r>
              <a:rPr lang="en-GB" dirty="0"/>
              <a:t>£</a:t>
            </a:r>
            <a:r>
              <a:rPr lang="el-GR" dirty="0"/>
              <a:t>2.500 (</a:t>
            </a:r>
            <a:r>
              <a:rPr lang="en-GB" dirty="0"/>
              <a:t>twin, shared bathroom) </a:t>
            </a:r>
            <a:r>
              <a:rPr lang="el-GR" dirty="0"/>
              <a:t>έως </a:t>
            </a:r>
            <a:r>
              <a:rPr lang="en-GB" dirty="0"/>
              <a:t>£6.700</a:t>
            </a:r>
            <a:endParaRPr lang="el-GR" dirty="0"/>
          </a:p>
          <a:p>
            <a:r>
              <a:rPr lang="el-GR" b="1" dirty="0"/>
              <a:t>Δεύτερος/τρίτος χρόνος: </a:t>
            </a:r>
            <a:r>
              <a:rPr lang="el-GR" dirty="0"/>
              <a:t>σπίτι εκτός </a:t>
            </a:r>
            <a:r>
              <a:rPr lang="en-GB" dirty="0"/>
              <a:t>campus </a:t>
            </a:r>
            <a:r>
              <a:rPr lang="en-GB"/>
              <a:t>(C</a:t>
            </a:r>
            <a:r>
              <a:rPr lang="el-GR"/>
              <a:t>oventry</a:t>
            </a:r>
            <a:r>
              <a:rPr lang="en-GB"/>
              <a:t>, </a:t>
            </a:r>
            <a:r>
              <a:rPr lang="en-GB" dirty="0"/>
              <a:t>Leamington Spa)</a:t>
            </a:r>
            <a:endParaRPr lang="el-GR" dirty="0"/>
          </a:p>
          <a:p>
            <a:pPr lvl="1"/>
            <a:r>
              <a:rPr lang="el-GR" dirty="0"/>
              <a:t>Επιλογή συγκατοίκων και αναζήτηση </a:t>
            </a:r>
            <a:r>
              <a:rPr lang="el-GR"/>
              <a:t>σπιτιού Δεκέμβριος-Φεβρουάριος</a:t>
            </a:r>
          </a:p>
          <a:p>
            <a:pPr lvl="1"/>
            <a:r>
              <a:rPr lang="el-GR"/>
              <a:t>Συμβόλαιο για 10-12 μήνες</a:t>
            </a:r>
            <a:endParaRPr lang="el-GR" dirty="0"/>
          </a:p>
          <a:p>
            <a:pPr lvl="1"/>
            <a:r>
              <a:rPr lang="el-GR"/>
              <a:t>Πιο οικονομικές επιλογές αλλά </a:t>
            </a:r>
            <a:r>
              <a:rPr lang="el-GR" dirty="0"/>
              <a:t>επιπλέον λογαριασμοί, πάσο λεωφορείου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39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/>
              <a:t>Κοινωνικά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de-DE"/>
              <a:t>Societi</a:t>
            </a:r>
            <a:r>
              <a:rPr lang="el-GR"/>
              <a:t>es (σαν AGs)</a:t>
            </a:r>
          </a:p>
          <a:p>
            <a:r>
              <a:rPr lang="el-GR"/>
              <a:t>Sports clubs/γυμναστήριο/γήπεδα</a:t>
            </a:r>
          </a:p>
          <a:p>
            <a:r>
              <a:rPr lang="el-GR"/>
              <a:t>Εθελοντισμός</a:t>
            </a:r>
          </a:p>
          <a:p>
            <a:r>
              <a:rPr lang="el-GR"/>
              <a:t>Δυνατότητες απασχόλησης εντός και εκτός πανεπιστημίου</a:t>
            </a:r>
          </a:p>
          <a:p>
            <a:r>
              <a:rPr lang="el-GR"/>
              <a:t>Στοπ τοπ 20 παγκοσμίως για ξένους φοιτητές</a:t>
            </a:r>
          </a:p>
          <a:p>
            <a:r>
              <a:rPr lang="el-GR"/>
              <a:t>Μπαρ/κλαμπς στο πανεπιστήμιο και στην περιοχή</a:t>
            </a:r>
          </a:p>
        </p:txBody>
      </p:sp>
    </p:spTree>
    <p:extLst>
      <p:ext uri="{BB962C8B-B14F-4D97-AF65-F5344CB8AC3E}">
        <p14:creationId xmlns:p14="http://schemas.microsoft.com/office/powerpoint/2010/main" val="147664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Έξοδα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£</a:t>
            </a:r>
            <a:r>
              <a:rPr lang="el-GR"/>
              <a:t>9250</a:t>
            </a:r>
            <a:r>
              <a:rPr lang="en-GB"/>
              <a:t> </a:t>
            </a:r>
            <a:r>
              <a:rPr lang="el-GR"/>
              <a:t>δίδακτρα/έτος</a:t>
            </a:r>
            <a:endParaRPr lang="el-GR" dirty="0"/>
          </a:p>
          <a:p>
            <a:pPr lvl="1"/>
            <a:r>
              <a:rPr lang="el-GR" dirty="0"/>
              <a:t>Δάνειο από </a:t>
            </a:r>
            <a:r>
              <a:rPr lang="de-DE" dirty="0"/>
              <a:t>Student Finance England</a:t>
            </a:r>
            <a:endParaRPr lang="el-GR" dirty="0"/>
          </a:p>
          <a:p>
            <a:pPr lvl="1"/>
            <a:r>
              <a:rPr lang="el-GR" dirty="0"/>
              <a:t>Αποπληρωμή μετά την αποφοίτηση</a:t>
            </a:r>
          </a:p>
          <a:p>
            <a:r>
              <a:rPr lang="el-GR" dirty="0"/>
              <a:t>Κόστος διαβίωσης από </a:t>
            </a:r>
            <a:r>
              <a:rPr lang="en-GB" dirty="0"/>
              <a:t>£</a:t>
            </a:r>
            <a:r>
              <a:rPr lang="el-GR" dirty="0"/>
              <a:t>200</a:t>
            </a:r>
            <a:r>
              <a:rPr lang="el-GR"/>
              <a:t>/μήνα (εκτός διαμονής)</a:t>
            </a:r>
            <a:endParaRPr lang="el-GR" dirty="0"/>
          </a:p>
          <a:p>
            <a:r>
              <a:rPr lang="el-GR" dirty="0"/>
              <a:t>Βιβλία </a:t>
            </a:r>
            <a:r>
              <a:rPr lang="en-GB" dirty="0"/>
              <a:t>£10</a:t>
            </a:r>
            <a:r>
              <a:rPr lang="el-GR" dirty="0"/>
              <a:t>0</a:t>
            </a:r>
            <a:r>
              <a:rPr lang="en-GB" dirty="0"/>
              <a:t>-£200/</a:t>
            </a:r>
            <a:r>
              <a:rPr lang="el-GR" dirty="0"/>
              <a:t>χρόνο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18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309</Words>
  <Application>Microsoft Office PowerPoint</Application>
  <PresentationFormat>Ευρεία οθόνη</PresentationFormat>
  <Paragraphs>51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Σπουδές στην Αγγλία (University of Warwick)</vt:lpstr>
      <vt:lpstr>Αίτηση σε Βρετανικά πανεπιστήμια</vt:lpstr>
      <vt:lpstr>University of Warwick</vt:lpstr>
      <vt:lpstr>Ακαδημαϊκά</vt:lpstr>
      <vt:lpstr>Διαμονή</vt:lpstr>
      <vt:lpstr>Κοινωνικά</vt:lpstr>
      <vt:lpstr>Έξοδα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Σπουδές στην Αγγλία (University of Warwick)</dc:title>
  <dc:creator>Constance</dc:creator>
  <cp:lastModifiedBy>Nikos Athanassiou</cp:lastModifiedBy>
  <cp:revision>23</cp:revision>
  <dcterms:created xsi:type="dcterms:W3CDTF">2017-03-28T08:20:22Z</dcterms:created>
  <dcterms:modified xsi:type="dcterms:W3CDTF">2019-03-11T11:18:46Z</dcterms:modified>
</cp:coreProperties>
</file>