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63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572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475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57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539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56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431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24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81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673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03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9489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478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F8FF0-60E5-4228-935A-78C3D67495C7}" type="datetimeFigureOut">
              <a:rPr lang="el-GR" smtClean="0"/>
              <a:t>14/3/2019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1419-B2E3-401E-9065-B133F7548F6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89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-151383"/>
            <a:ext cx="7772400" cy="1470025"/>
          </a:xfrm>
        </p:spPr>
        <p:txBody>
          <a:bodyPr/>
          <a:lstStyle/>
          <a:p>
            <a:r>
              <a:rPr lang="el-GR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Σπουδές στη Βιέννη</a:t>
            </a:r>
            <a:endParaRPr lang="el-GR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1340768"/>
            <a:ext cx="6400800" cy="17526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Αθανασίου Άγγελος</a:t>
            </a:r>
            <a:r>
              <a:rPr lang="en-US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MSc</a:t>
            </a:r>
            <a:r>
              <a:rPr lang="en-US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-mail: angelos.athanasiou93@gmail.com</a:t>
            </a:r>
            <a:endParaRPr lang="el-GR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1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Σπουδές στη Βιολογία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-141894" y="1484784"/>
            <a:ext cx="9155802" cy="0"/>
          </a:xfrm>
          <a:prstGeom prst="line">
            <a:avLst/>
          </a:prstGeom>
          <a:ln w="38100">
            <a:solidFill>
              <a:srgbClr val="96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01715" y="3618192"/>
            <a:ext cx="7344815" cy="6766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Εισαγωγικές εξετάσεις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(30.08.2019, 50 €)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Θέση περιεχομένου 2"/>
          <p:cNvSpPr txBox="1">
            <a:spLocks/>
          </p:cNvSpPr>
          <p:nvPr/>
        </p:nvSpPr>
        <p:spPr>
          <a:xfrm>
            <a:off x="2557898" y="1455374"/>
            <a:ext cx="4032448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Abitur</a:t>
            </a:r>
            <a:endParaRPr lang="el-G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Θέση περιεχομένου 2"/>
          <p:cNvSpPr txBox="1">
            <a:spLocks/>
          </p:cNvSpPr>
          <p:nvPr/>
        </p:nvSpPr>
        <p:spPr>
          <a:xfrm>
            <a:off x="325650" y="2508662"/>
            <a:ext cx="8496944" cy="6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Εγγραφή στο πανεπιστήμιο (01.03 – 15.07.2019)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7864" y="6482398"/>
            <a:ext cx="579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https://slw.univie.ac.at/en/studying/admission-procedure/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13" name="Θέση περιεχομένου 2"/>
          <p:cNvSpPr txBox="1">
            <a:spLocks/>
          </p:cNvSpPr>
          <p:nvPr/>
        </p:nvSpPr>
        <p:spPr>
          <a:xfrm>
            <a:off x="446602" y="4728532"/>
            <a:ext cx="8255040" cy="6766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Επιτυχής ολοκλήρωση των εξετάσεων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STEOP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Θέση περιεχομένου 2"/>
          <p:cNvSpPr txBox="1">
            <a:spLocks/>
          </p:cNvSpPr>
          <p:nvPr/>
        </p:nvSpPr>
        <p:spPr>
          <a:xfrm>
            <a:off x="446602" y="5790308"/>
            <a:ext cx="825504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Επιλογή ειδίκευσης στο 3</a:t>
            </a:r>
            <a:r>
              <a:rPr lang="el-GR" sz="30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εξάμηνο</a:t>
            </a:r>
            <a:endParaRPr lang="el-G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Βέλος προς τα κάτω 14"/>
          <p:cNvSpPr/>
          <p:nvPr/>
        </p:nvSpPr>
        <p:spPr>
          <a:xfrm>
            <a:off x="4442421" y="2098124"/>
            <a:ext cx="263403" cy="40708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Βέλος προς τα κάτω 15"/>
          <p:cNvSpPr/>
          <p:nvPr/>
        </p:nvSpPr>
        <p:spPr>
          <a:xfrm>
            <a:off x="4442421" y="3195341"/>
            <a:ext cx="263403" cy="40708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Βέλος προς τα κάτω 16"/>
          <p:cNvSpPr/>
          <p:nvPr/>
        </p:nvSpPr>
        <p:spPr>
          <a:xfrm>
            <a:off x="4442421" y="4304265"/>
            <a:ext cx="263403" cy="40708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Βέλος προς τα κάτω 17"/>
          <p:cNvSpPr/>
          <p:nvPr/>
        </p:nvSpPr>
        <p:spPr>
          <a:xfrm>
            <a:off x="4442421" y="5391104"/>
            <a:ext cx="263403" cy="40708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5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  <p:bldP spid="13" grpId="0"/>
      <p:bldP spid="14" grpId="0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Ειδικεύσεις στο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Bachelor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βιολογίας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3452" y="6482398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https://www.uni.at/uni/universitaet-wien/</a:t>
            </a:r>
            <a:endParaRPr lang="el-GR" dirty="0">
              <a:solidFill>
                <a:srgbClr val="0070C0"/>
              </a:solidFill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1484784"/>
            <a:ext cx="9155802" cy="0"/>
          </a:xfrm>
          <a:prstGeom prst="line">
            <a:avLst/>
          </a:prstGeom>
          <a:ln w="38100">
            <a:solidFill>
              <a:srgbClr val="96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Μοριακή Βιολογία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Μικροβιολογία και Γενετική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Ζωολογία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Βοτανική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Οικολογία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Ανθρωπολογία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Παλαιοντολογία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26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Κόστος ζωής στη Βιέννη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1484784"/>
            <a:ext cx="9155802" cy="0"/>
          </a:xfrm>
          <a:prstGeom prst="line">
            <a:avLst/>
          </a:prstGeom>
          <a:ln w="38100">
            <a:solidFill>
              <a:srgbClr val="96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Διαμονή			300-500 	€ / μήνα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Φαγητό			200-300	€ / μήνα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Διασκέδαση		100-200	€ / μήνα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Τηλέφωνο			10-20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€ / μήνα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Ίντερνετ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			20-30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€ / μήνα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Ασφάλεια υγείας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58		€ / μήνα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Σύνολο			700-1000	€ / μήνα</a:t>
            </a:r>
          </a:p>
          <a:p>
            <a:pPr marL="0" indent="0">
              <a:lnSpc>
                <a:spcPct val="120000"/>
              </a:lnSpc>
              <a:buNone/>
            </a:pP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Πανεπιστήμιο		17.80 	€ / εξάμηνο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ΜΜΜ		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75		€ / εξάμηνο</a:t>
            </a:r>
          </a:p>
        </p:txBody>
      </p:sp>
      <p:cxnSp>
        <p:nvCxnSpPr>
          <p:cNvPr id="9" name="Ευθεία γραμμή σύνδεσης 8"/>
          <p:cNvCxnSpPr/>
          <p:nvPr/>
        </p:nvCxnSpPr>
        <p:spPr>
          <a:xfrm>
            <a:off x="0" y="5301208"/>
            <a:ext cx="9155802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Κρατική οικονομική βοήθεια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Studienbeihilfe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6482398"/>
            <a:ext cx="69443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https://www.stipendium.at/studienfoerderung/studienbeihilfe/</a:t>
            </a:r>
            <a:endParaRPr lang="el-G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1484784"/>
            <a:ext cx="9155802" cy="0"/>
          </a:xfrm>
          <a:prstGeom prst="line">
            <a:avLst/>
          </a:prstGeom>
          <a:ln w="38100">
            <a:solidFill>
              <a:srgbClr val="96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1738" y="1916832"/>
            <a:ext cx="8960524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Οικονομική 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βοήθεια έως 6000 </a:t>
            </a:r>
            <a:r>
              <a:rPr lang="el-GR" sz="2800" dirty="0" smtClean="0">
                <a:latin typeface="Arial"/>
                <a:cs typeface="Arial"/>
              </a:rPr>
              <a:t>€</a:t>
            </a: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/ χρόνο</a:t>
            </a:r>
          </a:p>
          <a:p>
            <a:pPr marL="0" indent="0">
              <a:buNone/>
            </a:pP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Προϋποθέσεις:</a:t>
            </a:r>
            <a:endParaRPr lang="el-GR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Αρχές σπουδών πριν την ηλικία των 30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Κατάσταση και μέγεθος οικογένειας (Πιστοποιητικά γεννήσεως όλων των παιδιών)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el-G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Φορολογικός απολογισμός των τελευταίων δύο ετών</a:t>
            </a:r>
            <a:endParaRPr lang="el-G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Σύλλογος Ελλήνων Φοιτητών &amp; Επιστημόνων Βιέννης (Σ.Ε.Φ.Ε.Β.)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83452" y="6482398"/>
            <a:ext cx="5256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http://www.sefev.at/</a:t>
            </a:r>
            <a:endParaRPr lang="el-GR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1484784"/>
            <a:ext cx="9155802" cy="0"/>
          </a:xfrm>
          <a:prstGeom prst="line">
            <a:avLst/>
          </a:prstGeom>
          <a:ln w="38100">
            <a:solidFill>
              <a:srgbClr val="96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86" t="9579" r="12202" b="5533"/>
          <a:stretch/>
        </p:blipFill>
        <p:spPr bwMode="auto">
          <a:xfrm>
            <a:off x="791580" y="1629965"/>
            <a:ext cx="7560840" cy="4823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Χρήσιμες πληροφορίες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Ευθεία γραμμή σύνδεσης 7"/>
          <p:cNvCxnSpPr/>
          <p:nvPr/>
        </p:nvCxnSpPr>
        <p:spPr>
          <a:xfrm>
            <a:off x="0" y="1484784"/>
            <a:ext cx="9155802" cy="0"/>
          </a:xfrm>
          <a:prstGeom prst="line">
            <a:avLst/>
          </a:prstGeom>
          <a:ln w="38100">
            <a:solidFill>
              <a:srgbClr val="9600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2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Σελίδα της κυβέρνησης: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https://www.wien.gv.at/</a:t>
            </a:r>
            <a:endParaRPr lang="el-GR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Δήλωση κατοικίας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Meldezettel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de-DE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https://www.wien.gv.at/verwaltung/meldeservice/meldezettel.html</a:t>
            </a:r>
          </a:p>
          <a:p>
            <a:pPr>
              <a:lnSpc>
                <a:spcPct val="120000"/>
              </a:lnSpc>
            </a:pP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Δήλωση μόνιμης κατοικίας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Anmeldebescheinigung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endParaRPr lang="de-DE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https://www.wien.gv.at/amtshelfer/dokumente/aufenthalt/ewr/bescheinigungen/studierender.html</a:t>
            </a:r>
            <a:endParaRPr lang="en-US" sz="29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Κοινωνική ασφάλιση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(WGKK):</a:t>
            </a:r>
            <a:endParaRPr lang="de-DE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https://www.wgkk.at/cdscontent/?contentid=10007.724598</a:t>
            </a:r>
          </a:p>
          <a:p>
            <a:pPr>
              <a:lnSpc>
                <a:spcPct val="120000"/>
              </a:lnSpc>
            </a:pP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Μέσα μαζικής μεταφοράς</a:t>
            </a:r>
            <a:r>
              <a:rPr lang="de-DE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 (Wiener Linien)</a:t>
            </a:r>
            <a:r>
              <a:rPr lang="el-GR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e-DE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https://www.wienerlinien.at/eportal3/</a:t>
            </a:r>
            <a:endParaRPr lang="el-GR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8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169</Words>
  <Application>Microsoft Office PowerPoint</Application>
  <PresentationFormat>Προβολή στην οθόνη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Σπουδές στη Βιέννη</vt:lpstr>
      <vt:lpstr>Σπουδές στη Βιολογία</vt:lpstr>
      <vt:lpstr>Ειδικεύσεις στο Bachelor βιολογίας</vt:lpstr>
      <vt:lpstr>Κόστος ζωής στη Βιέννη</vt:lpstr>
      <vt:lpstr>Κρατική οικονομική βοήθεια (Studienbeihilfe)</vt:lpstr>
      <vt:lpstr>Σύλλογος Ελλήνων Φοιτητών &amp; Επιστημόνων Βιέννης (Σ.Ε.Φ.Ε.Β.)</vt:lpstr>
      <vt:lpstr>Χρήσιμες πληροφορίες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Σπουδές στη Βιέννη</dc:title>
  <dc:creator>USER</dc:creator>
  <cp:lastModifiedBy>USER</cp:lastModifiedBy>
  <cp:revision>32</cp:revision>
  <dcterms:created xsi:type="dcterms:W3CDTF">2019-03-14T13:04:58Z</dcterms:created>
  <dcterms:modified xsi:type="dcterms:W3CDTF">2019-03-14T20:32:58Z</dcterms:modified>
</cp:coreProperties>
</file>