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C739C9-351F-4FF7-8417-8C60EC93DE5C}" type="datetimeFigureOut">
              <a:rPr lang="de-DE" smtClean="0"/>
              <a:t>15.03.2019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D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7D783C-4A1C-407E-ACE9-A6CCDF13D45D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Μόναχο</a:t>
            </a:r>
            <a:r>
              <a:rPr lang="de-DE" dirty="0" smtClean="0"/>
              <a:t>-TUM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857760"/>
            <a:ext cx="7406640" cy="1752600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smtClean="0"/>
              <a:t>                                        </a:t>
            </a:r>
            <a:r>
              <a:rPr lang="el-GR" dirty="0" smtClean="0"/>
              <a:t>Θοδωρής Σταυρίδης</a:t>
            </a:r>
            <a:endParaRPr lang="de-DE" dirty="0"/>
          </a:p>
        </p:txBody>
      </p:sp>
      <p:pic>
        <p:nvPicPr>
          <p:cNvPr id="48130" name="Picture 2" descr="ÎÏÎ¿ÏÎ­Î»ÎµÏÎ¼Î± ÎµÎ¹ÎºÏÎ½Î±Ï Î³Î¹Î± MÃN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7169134" cy="2501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900" dirty="0" smtClean="0"/>
              <a:t>Masters</a:t>
            </a:r>
            <a:endParaRPr lang="de-DE" sz="3900" dirty="0"/>
          </a:p>
        </p:txBody>
      </p:sp>
      <p:pic>
        <p:nvPicPr>
          <p:cNvPr id="4" name="Content Placeholder 3" descr="Masters-page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Το </a:t>
            </a:r>
            <a:r>
              <a:rPr lang="de-DE" sz="3900" dirty="0" smtClean="0"/>
              <a:t>e-mail </a:t>
            </a:r>
            <a:r>
              <a:rPr lang="el-GR" sz="3900" dirty="0" smtClean="0"/>
              <a:t>μου</a:t>
            </a:r>
            <a:endParaRPr lang="de-DE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tlstavr@gmail.com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Η πόλη</a:t>
            </a:r>
            <a:endParaRPr lang="de-DE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πολλές δυνατότητες για τους φοιτητές</a:t>
            </a:r>
          </a:p>
          <a:p>
            <a:r>
              <a:rPr lang="el-GR" dirty="0" smtClean="0"/>
              <a:t>Ανοιχτοί και φιλικοί άνθρωποι</a:t>
            </a:r>
          </a:p>
          <a:p>
            <a:r>
              <a:rPr lang="el-GR" dirty="0" smtClean="0"/>
              <a:t>Ευχάριστος καιρός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Εύρεση κατοικίας</a:t>
            </a:r>
            <a:endParaRPr lang="de-DE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immobilienscout24.de</a:t>
            </a:r>
          </a:p>
          <a:p>
            <a:r>
              <a:rPr lang="de-DE" dirty="0" smtClean="0"/>
              <a:t>immowelt.de</a:t>
            </a:r>
          </a:p>
          <a:p>
            <a:r>
              <a:rPr lang="de-DE" dirty="0" smtClean="0"/>
              <a:t>e</a:t>
            </a:r>
            <a:r>
              <a:rPr lang="de-DE" dirty="0" smtClean="0"/>
              <a:t>asywg.de</a:t>
            </a:r>
          </a:p>
          <a:p>
            <a:r>
              <a:rPr lang="de-DE" dirty="0" smtClean="0"/>
              <a:t>wg-gesucht.de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Κρατικές εστίες</a:t>
            </a:r>
            <a:endParaRPr lang="de-DE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studentenwerk-muenchen.de/wohnen/</a:t>
            </a:r>
          </a:p>
          <a:p>
            <a:endParaRPr lang="de-DE" dirty="0" smtClean="0"/>
          </a:p>
          <a:p>
            <a:r>
              <a:rPr lang="de-DE" dirty="0" smtClean="0"/>
              <a:t>Privatzimmervermittlung</a:t>
            </a:r>
          </a:p>
        </p:txBody>
      </p:sp>
      <p:pic>
        <p:nvPicPr>
          <p:cNvPr id="51202" name="Picture 2" descr="ÎÏÎ¿ÏÎ­Î»ÎµÏÎ¼Î± ÎµÎ¹ÎºÏÎ½Î±Ï Î³Î¹Î± studentenwerk mÃ¼n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85860"/>
            <a:ext cx="28575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900" dirty="0" smtClean="0"/>
              <a:t>TUM </a:t>
            </a:r>
            <a:r>
              <a:rPr lang="el-GR" sz="3900" dirty="0" smtClean="0"/>
              <a:t>αιτήσεις</a:t>
            </a:r>
            <a:endParaRPr lang="de-DE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 smtClean="0"/>
              <a:t>Όχι</a:t>
            </a:r>
            <a:r>
              <a:rPr lang="el-GR" dirty="0" smtClean="0"/>
              <a:t> από </a:t>
            </a:r>
            <a:r>
              <a:rPr lang="de-DE" dirty="0" smtClean="0"/>
              <a:t>Hochschulstart</a:t>
            </a:r>
          </a:p>
          <a:p>
            <a:r>
              <a:rPr lang="el-GR" dirty="0" smtClean="0"/>
              <a:t>Από την ιστοσελίδα του </a:t>
            </a:r>
            <a:r>
              <a:rPr lang="de-DE" dirty="0" smtClean="0"/>
              <a:t>TUM</a:t>
            </a:r>
          </a:p>
          <a:p>
            <a:r>
              <a:rPr lang="el-GR" dirty="0" smtClean="0"/>
              <a:t>Έκθεση</a:t>
            </a:r>
          </a:p>
          <a:p>
            <a:r>
              <a:rPr lang="el-GR" dirty="0" smtClean="0"/>
              <a:t>Βιογραφικό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900" dirty="0" smtClean="0"/>
              <a:t>Maschinenwesen</a:t>
            </a:r>
            <a:endParaRPr lang="de-DE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4274" name="Picture 2" descr="ÎÏÎ¿ÏÎ­Î»ÎµÏÎ¼Î± ÎµÎ¹ÎºÏÎ½Î±Ï Î³Î¹Î± tum maschinenwe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3457660" cy="2593246"/>
          </a:xfrm>
          <a:prstGeom prst="rect">
            <a:avLst/>
          </a:prstGeom>
          <a:noFill/>
        </p:spPr>
      </p:pic>
      <p:pic>
        <p:nvPicPr>
          <p:cNvPr id="54276" name="Picture 4" descr="ÎÏÎ¿ÏÎ­Î»ÎµÏÎ¼Î± ÎµÎ¹ÎºÏÎ½Î±Ï Î³Î¹Î± tum maschinenwe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256"/>
            <a:ext cx="3832684" cy="215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Πρόγραμμα σπουδών</a:t>
            </a:r>
            <a:endParaRPr lang="de-DE" sz="3900" dirty="0"/>
          </a:p>
        </p:txBody>
      </p:sp>
      <p:pic>
        <p:nvPicPr>
          <p:cNvPr id="4" name="Content Placeholder 3" descr="Fächer-page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7213642" cy="5410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Κανόνες</a:t>
            </a:r>
            <a:endParaRPr lang="de-DE" sz="3900" dirty="0"/>
          </a:p>
        </p:txBody>
      </p:sp>
      <p:pic>
        <p:nvPicPr>
          <p:cNvPr id="4" name="Content Placeholder 3" descr="credits-page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7061258" cy="5295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Εβδομαδιαίο πρόγραμμα </a:t>
            </a:r>
            <a:r>
              <a:rPr lang="de-DE" dirty="0" smtClean="0"/>
              <a:t>             </a:t>
            </a:r>
            <a:r>
              <a:rPr lang="el-GR" dirty="0" smtClean="0"/>
              <a:t>1</a:t>
            </a:r>
            <a:r>
              <a:rPr lang="el-GR" baseline="30000" dirty="0" smtClean="0"/>
              <a:t>ου</a:t>
            </a:r>
            <a:r>
              <a:rPr lang="el-GR" dirty="0" smtClean="0"/>
              <a:t> εξαμήνου</a:t>
            </a:r>
            <a:endParaRPr lang="de-DE" dirty="0"/>
          </a:p>
        </p:txBody>
      </p:sp>
      <p:pic>
        <p:nvPicPr>
          <p:cNvPr id="4" name="Content Placeholder 3" descr="Stundenplan-page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62058"/>
            <a:ext cx="7061258" cy="5295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55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Μόναχο-TUM</vt:lpstr>
      <vt:lpstr>Η πόλη</vt:lpstr>
      <vt:lpstr>Εύρεση κατοικίας</vt:lpstr>
      <vt:lpstr>Κρατικές εστίες</vt:lpstr>
      <vt:lpstr>TUM αιτήσεις</vt:lpstr>
      <vt:lpstr>Maschinenwesen</vt:lpstr>
      <vt:lpstr>Πρόγραμμα σπουδών</vt:lpstr>
      <vt:lpstr>Κανόνες</vt:lpstr>
      <vt:lpstr>Εβδομαδιαίο πρόγραμμα              1ου εξαμήνου</vt:lpstr>
      <vt:lpstr>Masters</vt:lpstr>
      <vt:lpstr>Το e-mail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Μόναχο-TUM</dc:title>
  <dc:creator>tlstavr</dc:creator>
  <cp:lastModifiedBy>tlstavr</cp:lastModifiedBy>
  <cp:revision>6</cp:revision>
  <dcterms:created xsi:type="dcterms:W3CDTF">2019-03-15T09:55:48Z</dcterms:created>
  <dcterms:modified xsi:type="dcterms:W3CDTF">2019-03-15T11:16:59Z</dcterms:modified>
</cp:coreProperties>
</file>