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555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4EF2B8-DE60-41C8-8210-2D8469CE219A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421789-B693-43A3-9185-9AFC29766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1999"/>
          </a:xfrm>
        </p:spPr>
        <p:txBody>
          <a:bodyPr>
            <a:normAutofit/>
          </a:bodyPr>
          <a:lstStyle/>
          <a:p>
            <a:r>
              <a:rPr lang="el-GR" sz="3000" b="1" u="sng" dirty="0"/>
              <a:t>Βιολογία στο </a:t>
            </a:r>
            <a:r>
              <a:rPr lang="en-US" sz="3000" b="1" u="sng" dirty="0" err="1"/>
              <a:t>Freie</a:t>
            </a:r>
            <a:r>
              <a:rPr lang="en-US" sz="3000" b="1" u="sng" dirty="0"/>
              <a:t> </a:t>
            </a:r>
            <a:r>
              <a:rPr lang="de-DE" sz="3000" b="1" u="sng" dirty="0"/>
              <a:t>Universität Berlin</a:t>
            </a:r>
            <a:endParaRPr lang="en-US" sz="3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9144000" cy="1295400"/>
          </a:xfrm>
        </p:spPr>
        <p:txBody>
          <a:bodyPr>
            <a:normAutofit/>
          </a:bodyPr>
          <a:lstStyle/>
          <a:p>
            <a:r>
              <a:rPr lang="de-DE" sz="2500" dirty="0">
                <a:solidFill>
                  <a:schemeClr val="tx1"/>
                </a:solidFill>
              </a:rPr>
              <a:t> </a:t>
            </a:r>
            <a:r>
              <a:rPr lang="el-GR" sz="2500" dirty="0">
                <a:solidFill>
                  <a:schemeClr val="tx1"/>
                </a:solidFill>
              </a:rPr>
              <a:t>Αναστάσιος Ρεκλός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areklos@otenet.gr</a:t>
            </a:r>
          </a:p>
        </p:txBody>
      </p:sp>
      <p:pic>
        <p:nvPicPr>
          <p:cNvPr id="1026" name="Picture 2" descr="C:\Users\user\Desktop\fcedd571435037518eea6ad7327ab2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414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l-GR" sz="3000" u="sng" dirty="0"/>
              <a:t>ΞΕΚΙΝΩΝΤΑΣ ΣΤΗ ΓΕΡΜΑΝΙΑ...</a:t>
            </a: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buNone/>
            </a:pPr>
            <a:r>
              <a:rPr lang="el-GR" dirty="0"/>
              <a:t>Προσδοκία		</a:t>
            </a:r>
            <a:r>
              <a:rPr lang="en-US" dirty="0"/>
              <a:t>    </a:t>
            </a:r>
            <a:r>
              <a:rPr lang="el-GR" dirty="0"/>
              <a:t>	      </a:t>
            </a:r>
            <a:r>
              <a:rPr lang="en-US" dirty="0"/>
              <a:t>VS</a:t>
            </a:r>
            <a:r>
              <a:rPr lang="el-GR" dirty="0"/>
              <a:t>		Πραγματικότητα</a:t>
            </a:r>
            <a:r>
              <a:rPr lang="el-GR" dirty="0">
                <a:solidFill>
                  <a:schemeClr val="bg1"/>
                </a:solidFill>
              </a:rPr>
              <a:t>	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Berlin-skyline-SpreeRiver_1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495800" cy="3505200"/>
          </a:xfrm>
          <a:prstGeom prst="rect">
            <a:avLst/>
          </a:prstGeom>
          <a:noFill/>
        </p:spPr>
      </p:pic>
      <p:pic>
        <p:nvPicPr>
          <p:cNvPr id="2051" name="Picture 3" descr="C:\Users\user\Desktop\1,c=0,h=558.bi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828800"/>
            <a:ext cx="4800600" cy="354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l-GR" sz="3000" u="sng" dirty="0"/>
              <a:t>Νέες Συνήθειες</a:t>
            </a: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2500" dirty="0"/>
          </a:p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Αν δεν το λύσεις εσύ, δε θα το κάνει κανείς.</a:t>
            </a:r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Είστε για πρώτη φορά</a:t>
            </a:r>
            <a:r>
              <a:rPr lang="en-US" sz="2500" dirty="0"/>
              <a:t> 100%</a:t>
            </a:r>
            <a:r>
              <a:rPr lang="el-GR" sz="2500" dirty="0"/>
              <a:t> ελεύθεροι.</a:t>
            </a:r>
            <a:endParaRPr lang="en-US" sz="2500" dirty="0"/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pPr>
              <a:buFont typeface="Arial" pitchFamily="34" charset="0"/>
              <a:buChar char="•"/>
            </a:pPr>
            <a:endParaRPr lang="en-US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Και τέλος..... Βλέπουμε </a:t>
            </a:r>
            <a:r>
              <a:rPr lang="en-US" sz="2500" dirty="0"/>
              <a:t>online</a:t>
            </a:r>
            <a:r>
              <a:rPr lang="el-GR" sz="2500" dirty="0"/>
              <a:t>, δεν κατεβάζουμε!!!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l-GR" sz="3000" u="sng" dirty="0"/>
              <a:t>Βιολογία στο Πανεπιστήμιο</a:t>
            </a: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1</a:t>
            </a:r>
            <a:r>
              <a:rPr lang="el-GR" sz="2500" baseline="30000" dirty="0"/>
              <a:t>ο</a:t>
            </a:r>
            <a:r>
              <a:rPr lang="el-GR" sz="2500" dirty="0"/>
              <a:t> και 2</a:t>
            </a:r>
            <a:r>
              <a:rPr lang="el-GR" sz="2500" baseline="30000" dirty="0"/>
              <a:t>ο</a:t>
            </a:r>
            <a:r>
              <a:rPr lang="el-GR" sz="2500" dirty="0"/>
              <a:t>  εξάμηνο </a:t>
            </a:r>
            <a:r>
              <a:rPr lang="en-US" sz="2500" dirty="0"/>
              <a:t>-&gt; </a:t>
            </a:r>
            <a:r>
              <a:rPr lang="el-GR" sz="2500" dirty="0"/>
              <a:t>Βάσεις </a:t>
            </a:r>
            <a:r>
              <a:rPr lang="en-US" sz="2500" dirty="0"/>
              <a:t>: 8 </a:t>
            </a:r>
            <a:r>
              <a:rPr lang="el-GR" sz="2500" dirty="0"/>
              <a:t>μαθήματα</a:t>
            </a:r>
            <a:endParaRPr lang="en-US" sz="2500" dirty="0"/>
          </a:p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3</a:t>
            </a:r>
            <a:r>
              <a:rPr lang="el-GR" sz="2500" baseline="30000" dirty="0"/>
              <a:t>ο</a:t>
            </a:r>
            <a:r>
              <a:rPr lang="el-GR" sz="2500" dirty="0"/>
              <a:t> και 4</a:t>
            </a:r>
            <a:r>
              <a:rPr lang="el-GR" sz="2500" baseline="30000" dirty="0"/>
              <a:t>ο</a:t>
            </a:r>
            <a:r>
              <a:rPr lang="el-GR" sz="2500" dirty="0"/>
              <a:t> εξάμηνο-&gt; Εμβάθυνση : 8 μαθήματα</a:t>
            </a:r>
          </a:p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5</a:t>
            </a:r>
            <a:r>
              <a:rPr lang="el-GR" sz="2500" baseline="30000" dirty="0"/>
              <a:t>ο</a:t>
            </a:r>
            <a:r>
              <a:rPr lang="el-GR" sz="2500" dirty="0"/>
              <a:t> και 6</a:t>
            </a:r>
            <a:r>
              <a:rPr lang="el-GR" sz="2500" baseline="30000" dirty="0"/>
              <a:t>ο</a:t>
            </a:r>
            <a:r>
              <a:rPr lang="el-GR" sz="2500" dirty="0"/>
              <a:t> εξάμηνο: Πρακτική και </a:t>
            </a:r>
            <a:r>
              <a:rPr lang="en-US" sz="2500" smtClean="0"/>
              <a:t>Bachelor</a:t>
            </a:r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l-GR" sz="3000" u="sng" dirty="0"/>
              <a:t>Βιολογία στο Πανεπιστήμιο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651510" indent="-514350">
              <a:buFont typeface="Arial" pitchFamily="34" charset="0"/>
              <a:buChar char="•"/>
            </a:pPr>
            <a:r>
              <a:rPr lang="el-GR" sz="2500" dirty="0"/>
              <a:t>Μερικές διαφορές με το «κλασικό» πρόγραμμα:</a:t>
            </a:r>
          </a:p>
          <a:p>
            <a:pPr marL="651510" indent="-514350">
              <a:buNone/>
            </a:pPr>
            <a:r>
              <a:rPr lang="el-GR" sz="2500" dirty="0"/>
              <a:t>4 εβδομάδες το κάθε μάθημα με 1 εβδομαδα ελεύθερη για διάβασμα</a:t>
            </a:r>
          </a:p>
          <a:p>
            <a:pPr marL="651510" indent="-514350">
              <a:buNone/>
            </a:pPr>
            <a:r>
              <a:rPr lang="el-GR" sz="2500" dirty="0"/>
              <a:t>Αυτό εχει θετικά και αρνητικά...</a:t>
            </a:r>
          </a:p>
          <a:p>
            <a:pPr marL="651510" indent="-514350">
              <a:buFont typeface="Arial" pitchFamily="34" charset="0"/>
              <a:buChar char="•"/>
            </a:pPr>
            <a:endParaRPr lang="el-GR" sz="2500" dirty="0"/>
          </a:p>
          <a:p>
            <a:pPr marL="651510" indent="-514350">
              <a:buFont typeface="Arial" pitchFamily="34" charset="0"/>
              <a:buChar char="•"/>
            </a:pPr>
            <a:r>
              <a:rPr lang="el-GR" sz="2500" dirty="0"/>
              <a:t>Οι βαθμοί μου:</a:t>
            </a:r>
          </a:p>
          <a:p>
            <a:pPr marL="651510" indent="-514350">
              <a:buNone/>
            </a:pPr>
            <a:r>
              <a:rPr lang="el-GR" sz="2500" dirty="0" smtClean="0"/>
              <a:t>Ζω</a:t>
            </a:r>
            <a:r>
              <a:rPr lang="en-US" sz="2500" dirty="0" smtClean="0"/>
              <a:t>o</a:t>
            </a:r>
            <a:r>
              <a:rPr lang="el-GR" sz="2500" dirty="0" smtClean="0"/>
              <a:t>λογία </a:t>
            </a:r>
            <a:r>
              <a:rPr lang="el-GR" sz="2500" dirty="0"/>
              <a:t>και εξέλιξη: 6.25 / 10</a:t>
            </a:r>
          </a:p>
          <a:p>
            <a:pPr marL="651510" indent="-514350">
              <a:buNone/>
            </a:pPr>
            <a:r>
              <a:rPr lang="el-GR" sz="2500" dirty="0"/>
              <a:t>Βιοχημεία και Μικροβιολογία: 5.6 / 10</a:t>
            </a:r>
          </a:p>
          <a:p>
            <a:pPr marL="651510" indent="-514350">
              <a:buNone/>
            </a:pPr>
            <a:r>
              <a:rPr lang="el-GR" sz="2500" dirty="0"/>
              <a:t>Βοτανική και Βιοποικιλότητα: 4.5 / 10 (κόπηκα)</a:t>
            </a:r>
          </a:p>
          <a:p>
            <a:pPr marL="651510" indent="-514350">
              <a:buNone/>
            </a:pPr>
            <a:r>
              <a:rPr lang="el-GR" sz="2500" dirty="0"/>
              <a:t>Βιοστατιστική: 6.8 / 10</a:t>
            </a:r>
            <a:endParaRPr lang="en-US" sz="2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000" u="sng" dirty="0"/>
              <a:t>Μερικές Συμβουλές</a:t>
            </a: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l-GR" sz="2500" dirty="0"/>
              <a:t>Ένα καλό ντουζ πάντα βοηθάει</a:t>
            </a:r>
          </a:p>
          <a:p>
            <a:pPr marL="137160" indent="0">
              <a:buNone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Όσον αφορά τη βιολογία, βιβλία προτείνονται... Αλλά και η Βικιπαίδεια κανει θαύματα!</a:t>
            </a:r>
          </a:p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Καθηγητές απαντάνε πάντα.</a:t>
            </a:r>
          </a:p>
          <a:p>
            <a:pPr>
              <a:buFont typeface="Arial" pitchFamily="34" charset="0"/>
              <a:buChar char="•"/>
            </a:pPr>
            <a:endParaRPr lang="el-GR" sz="2500" dirty="0"/>
          </a:p>
          <a:p>
            <a:pPr>
              <a:buFont typeface="Arial" pitchFamily="34" charset="0"/>
              <a:buChar char="•"/>
            </a:pPr>
            <a:r>
              <a:rPr lang="el-GR" sz="2500" dirty="0"/>
              <a:t>Δοκιμάστε αν δεν είστε σίγουροι (ειδικά τότε)!</a:t>
            </a:r>
            <a:endParaRPr lang="en-US" sz="2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7667B-C54B-4748-9045-3F18498AC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158"/>
            <a:ext cx="8229600" cy="1143000"/>
          </a:xfrm>
        </p:spPr>
        <p:txBody>
          <a:bodyPr/>
          <a:lstStyle/>
          <a:p>
            <a:r>
              <a:rPr lang="el-GR" dirty="0"/>
              <a:t>Και τέλος....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00F3C3-E29E-4337-88B6-A119531A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el-GR" dirty="0"/>
          </a:p>
          <a:p>
            <a:pPr marL="137160" indent="0" algn="ctr">
              <a:buNone/>
            </a:pPr>
            <a:endParaRPr lang="el-GR" dirty="0"/>
          </a:p>
          <a:p>
            <a:pPr marL="137160" indent="0" algn="ctr">
              <a:buNone/>
            </a:pPr>
            <a:endParaRPr lang="el-GR" dirty="0"/>
          </a:p>
          <a:p>
            <a:pPr marL="137160" indent="0" algn="ctr">
              <a:buNone/>
            </a:pPr>
            <a:r>
              <a:rPr lang="el-GR" dirty="0"/>
              <a:t>Δεν.	Είστε. Μόνοι.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l-GR" sz="3000" u="sng" dirty="0"/>
              <a:t>Βιολογία: </a:t>
            </a:r>
            <a:r>
              <a:rPr lang="en-US" sz="3000" u="sng" dirty="0"/>
              <a:t>One Love &lt;3</a:t>
            </a:r>
            <a:br>
              <a:rPr lang="en-US" sz="3000" u="sng" dirty="0"/>
            </a:br>
            <a:r>
              <a:rPr lang="el-GR" sz="2500" b="0" dirty="0">
                <a:solidFill>
                  <a:srgbClr val="FFFF00"/>
                </a:solidFill>
              </a:rPr>
              <a:t>Α</a:t>
            </a:r>
            <a:r>
              <a:rPr lang="en-US" sz="2500" b="0" dirty="0" err="1">
                <a:solidFill>
                  <a:srgbClr val="FFFF00"/>
                </a:solidFill>
              </a:rPr>
              <a:t>nastasis</a:t>
            </a:r>
            <a:r>
              <a:rPr lang="en-US" sz="2500" b="0" dirty="0">
                <a:solidFill>
                  <a:srgbClr val="FFFF00"/>
                </a:solidFill>
              </a:rPr>
              <a:t> Reklos</a:t>
            </a:r>
            <a:br>
              <a:rPr lang="en-US" sz="2500" b="0" dirty="0">
                <a:solidFill>
                  <a:srgbClr val="FFFF00"/>
                </a:solidFill>
              </a:rPr>
            </a:br>
            <a:r>
              <a:rPr lang="en-US" sz="2500" b="0" dirty="0">
                <a:solidFill>
                  <a:srgbClr val="FFFF00"/>
                </a:solidFill>
              </a:rPr>
              <a:t>areklos@otenet.gr</a:t>
            </a:r>
            <a:endParaRPr lang="en-US" sz="3000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Desktop\1931068_1105745426143450_751821803339310426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</TotalTime>
  <Words>184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Βιολογία στο Freie Universität Berlin</vt:lpstr>
      <vt:lpstr>ΞΕΚΙΝΩΝΤΑΣ ΣΤΗ ΓΕΡΜΑΝΙΑ...</vt:lpstr>
      <vt:lpstr>Νέες Συνήθειες</vt:lpstr>
      <vt:lpstr>Βιολογία στο Πανεπιστήμιο</vt:lpstr>
      <vt:lpstr>Βιολογία στο Πανεπιστήμιο</vt:lpstr>
      <vt:lpstr>Μερικές Συμβουλές</vt:lpstr>
      <vt:lpstr>Και τέλος....</vt:lpstr>
      <vt:lpstr>Βιολογία: One Love &lt;3 Αnastasis Reklos areklos@otenet.gr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Βιολογία στο Freie Universität Berlin</dc:title>
  <dc:creator>user</dc:creator>
  <cp:lastModifiedBy>Papaconstantinou, Anda</cp:lastModifiedBy>
  <cp:revision>39</cp:revision>
  <dcterms:created xsi:type="dcterms:W3CDTF">2016-03-18T22:02:40Z</dcterms:created>
  <dcterms:modified xsi:type="dcterms:W3CDTF">2019-03-13T20:36:30Z</dcterms:modified>
</cp:coreProperties>
</file>