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CC5-9432-4055-91FE-7F910DFA265B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D3B3-ACE9-4291-9A38-7F32B8DB6CC4}" type="slidenum">
              <a:rPr lang="el-GR" smtClean="0"/>
              <a:t>‹#›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CC5-9432-4055-91FE-7F910DFA265B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D3B3-ACE9-4291-9A38-7F32B8DB6CC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CC5-9432-4055-91FE-7F910DFA265B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D3B3-ACE9-4291-9A38-7F32B8DB6CC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CC5-9432-4055-91FE-7F910DFA265B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D3B3-ACE9-4291-9A38-7F32B8DB6CC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CC5-9432-4055-91FE-7F910DFA265B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D3B3-ACE9-4291-9A38-7F32B8DB6CC4}" type="slidenum">
              <a:rPr lang="el-GR" smtClean="0"/>
              <a:t>‹#›</a:t>
            </a:fld>
            <a:endParaRPr lang="el-G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CC5-9432-4055-91FE-7F910DFA265B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D3B3-ACE9-4291-9A38-7F32B8DB6CC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CC5-9432-4055-91FE-7F910DFA265B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D3B3-ACE9-4291-9A38-7F32B8DB6CC4}" type="slidenum">
              <a:rPr lang="el-GR" smtClean="0"/>
              <a:t>‹#›</a:t>
            </a:fld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CC5-9432-4055-91FE-7F910DFA265B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D3B3-ACE9-4291-9A38-7F32B8DB6CC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CC5-9432-4055-91FE-7F910DFA265B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D3B3-ACE9-4291-9A38-7F32B8DB6CC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CC5-9432-4055-91FE-7F910DFA265B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D3B3-ACE9-4291-9A38-7F32B8DB6CC4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CC5-9432-4055-91FE-7F910DFA265B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D3B3-ACE9-4291-9A38-7F32B8DB6CC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DA84CC5-9432-4055-91FE-7F910DFA265B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BCBD3B3-ACE9-4291-9A38-7F32B8DB6CC4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wth-aachen.de/go/id/dedw/lidx/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monet.de/" TargetMode="External"/><Relationship Id="rId2" Type="http://schemas.openxmlformats.org/officeDocument/2006/relationships/hyperlink" Target="https://www.immobilienscout24.d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campus.rwth-aachen.de/office/default.asp?sec=sess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3.elearning.rwth-aachen.de/l2p/start/SitePages/Start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3180" y="548680"/>
            <a:ext cx="9361040" cy="2736303"/>
          </a:xfrm>
        </p:spPr>
        <p:txBody>
          <a:bodyPr/>
          <a:lstStyle/>
          <a:p>
            <a:r>
              <a:rPr lang="en-US" dirty="0" smtClean="0"/>
              <a:t>RWTH AACHEN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5517232"/>
            <a:ext cx="2912368" cy="769640"/>
          </a:xfrm>
        </p:spPr>
        <p:txBody>
          <a:bodyPr/>
          <a:lstStyle/>
          <a:p>
            <a:r>
              <a:rPr lang="el-GR" dirty="0" smtClean="0"/>
              <a:t>Άκης Οικονόμου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9334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ΚΟΣΤΗ ΔΙΑΒΙΩΣΗΣ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Μέσο ενοίκιο</a:t>
            </a:r>
            <a:r>
              <a:rPr lang="en-US" dirty="0" smtClean="0"/>
              <a:t> : 400</a:t>
            </a:r>
            <a:r>
              <a:rPr lang="el-GR" dirty="0" smtClean="0"/>
              <a:t>€</a:t>
            </a:r>
          </a:p>
          <a:p>
            <a:r>
              <a:rPr lang="el-GR" dirty="0" smtClean="0"/>
              <a:t>Ρεύμα, αέριο</a:t>
            </a:r>
            <a:r>
              <a:rPr lang="en-US" dirty="0"/>
              <a:t> </a:t>
            </a:r>
            <a:r>
              <a:rPr lang="en-US" dirty="0" smtClean="0"/>
              <a:t>: 70</a:t>
            </a:r>
            <a:r>
              <a:rPr lang="el-GR" dirty="0" smtClean="0"/>
              <a:t>€</a:t>
            </a:r>
          </a:p>
          <a:p>
            <a:r>
              <a:rPr lang="el-GR" dirty="0" smtClean="0"/>
              <a:t>Φόρος τηλεόρασης </a:t>
            </a:r>
            <a:r>
              <a:rPr lang="en-US" dirty="0" smtClean="0"/>
              <a:t>:</a:t>
            </a:r>
            <a:r>
              <a:rPr lang="el-GR" dirty="0" smtClean="0"/>
              <a:t> 17€</a:t>
            </a:r>
          </a:p>
          <a:p>
            <a:r>
              <a:rPr lang="el-GR" dirty="0" smtClean="0"/>
              <a:t>Ίντερνετ </a:t>
            </a:r>
            <a:r>
              <a:rPr lang="en-US" dirty="0" smtClean="0"/>
              <a:t>: </a:t>
            </a:r>
            <a:r>
              <a:rPr lang="el-GR" dirty="0" smtClean="0"/>
              <a:t>25€</a:t>
            </a:r>
          </a:p>
          <a:p>
            <a:r>
              <a:rPr lang="el-GR" dirty="0" smtClean="0"/>
              <a:t>Κινητό </a:t>
            </a:r>
            <a:r>
              <a:rPr lang="en-US" dirty="0" smtClean="0"/>
              <a:t>: 8</a:t>
            </a:r>
            <a:r>
              <a:rPr lang="el-GR" dirty="0" smtClean="0"/>
              <a:t>€</a:t>
            </a:r>
          </a:p>
          <a:p>
            <a:r>
              <a:rPr lang="el-GR" dirty="0" smtClean="0"/>
              <a:t>Προσωπικά έξοδα </a:t>
            </a:r>
            <a:r>
              <a:rPr lang="en-US" dirty="0" smtClean="0"/>
              <a:t>: 60-70</a:t>
            </a:r>
            <a:r>
              <a:rPr lang="el-GR" dirty="0" smtClean="0"/>
              <a:t>€ τη βδομάδα ( φαγήτο στη </a:t>
            </a:r>
            <a:r>
              <a:rPr lang="de-DE" dirty="0" smtClean="0"/>
              <a:t>Mensa, Supermarket </a:t>
            </a:r>
            <a:r>
              <a:rPr lang="el-GR" dirty="0" smtClean="0"/>
              <a:t>και έξοδοι το Σαββατοκύριακο)</a:t>
            </a:r>
          </a:p>
          <a:p>
            <a:r>
              <a:rPr lang="el-GR" dirty="0" smtClean="0"/>
              <a:t>250€ το εξάμηνο για το πολυτεχνείο </a:t>
            </a:r>
            <a:r>
              <a:rPr lang="en-US" dirty="0" smtClean="0"/>
              <a:t>(</a:t>
            </a:r>
            <a:r>
              <a:rPr lang="en-US" dirty="0" err="1" smtClean="0"/>
              <a:t>Semesterticket</a:t>
            </a:r>
            <a:r>
              <a:rPr lang="en-US" dirty="0" smtClean="0"/>
              <a:t>)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 Συνολικά έξοδα</a:t>
            </a:r>
            <a:r>
              <a:rPr lang="de-DE" dirty="0" smtClean="0"/>
              <a:t> </a:t>
            </a:r>
            <a:r>
              <a:rPr lang="en-US" dirty="0" smtClean="0"/>
              <a:t>: </a:t>
            </a:r>
            <a:r>
              <a:rPr lang="el-GR" dirty="0" smtClean="0"/>
              <a:t> περίπου 900€ το μήνα </a:t>
            </a:r>
          </a:p>
        </p:txBody>
      </p:sp>
    </p:spTree>
    <p:extLst>
      <p:ext uri="{BB962C8B-B14F-4D97-AF65-F5344CB8AC3E}">
        <p14:creationId xmlns:p14="http://schemas.microsoft.com/office/powerpoint/2010/main" val="259823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Ευχαριστώ πολύ για την προσοχή σας.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Ευχαρίστως να προσπαθήσω να λύσω και περαιτέρω </a:t>
            </a:r>
            <a:r>
              <a:rPr lang="el-GR" dirty="0" smtClean="0"/>
              <a:t>απορίες </a:t>
            </a:r>
            <a:r>
              <a:rPr lang="el-GR" dirty="0" smtClean="0"/>
              <a:t>σας!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7666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ΕΓΓΡΑΦΗ ΣΤΟ ΠΟΛΥΤΕΧΝΕΙΟ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Σχολές με </a:t>
            </a:r>
            <a:r>
              <a:rPr lang="en-US" dirty="0" err="1" smtClean="0"/>
              <a:t>numerus</a:t>
            </a:r>
            <a:r>
              <a:rPr lang="en-US" dirty="0" smtClean="0"/>
              <a:t> </a:t>
            </a:r>
            <a:r>
              <a:rPr lang="en-US" dirty="0" err="1" smtClean="0"/>
              <a:t>clausus</a:t>
            </a:r>
            <a:r>
              <a:rPr lang="el-GR" dirty="0" smtClean="0"/>
              <a:t> </a:t>
            </a:r>
            <a:r>
              <a:rPr lang="en-US" dirty="0" smtClean="0"/>
              <a:t>: </a:t>
            </a:r>
            <a:r>
              <a:rPr lang="el-GR" dirty="0" smtClean="0"/>
              <a:t>δηλώσεις μέχρι τα μέσα Ιουλιου </a:t>
            </a:r>
          </a:p>
          <a:p>
            <a:endParaRPr lang="el-GR" dirty="0"/>
          </a:p>
          <a:p>
            <a:r>
              <a:rPr lang="el-GR" dirty="0" smtClean="0"/>
              <a:t>Σχολές χωρίς </a:t>
            </a:r>
            <a:r>
              <a:rPr lang="en-US" dirty="0" smtClean="0"/>
              <a:t>:</a:t>
            </a:r>
            <a:r>
              <a:rPr lang="el-GR" dirty="0" smtClean="0"/>
              <a:t> κατευθείαν εγγραφή αρχές Σεπτέμβρη 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Περαιτέρω πληροφορίες 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www.rwth-aachen.de/go/id/dedw/lidx/1</a:t>
            </a:r>
            <a:endParaRPr lang="el-GR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995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ΑΠΑΡΑΙΤΗΤΑ ΕΓΓΡΑΦΑ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Abitur</a:t>
            </a:r>
            <a:endParaRPr lang="en-US" dirty="0"/>
          </a:p>
          <a:p>
            <a:r>
              <a:rPr lang="el-GR" dirty="0" smtClean="0"/>
              <a:t>Μεταφρασμένο απολυτήριο λυκείου </a:t>
            </a:r>
          </a:p>
          <a:p>
            <a:r>
              <a:rPr lang="el-GR" dirty="0" smtClean="0"/>
              <a:t>Ασφάλιση </a:t>
            </a:r>
          </a:p>
          <a:p>
            <a:r>
              <a:rPr lang="en-US" dirty="0" smtClean="0"/>
              <a:t>Self </a:t>
            </a:r>
            <a:r>
              <a:rPr lang="en-US" dirty="0" err="1" smtClean="0"/>
              <a:t>assesment</a:t>
            </a:r>
            <a:r>
              <a:rPr lang="en-US" dirty="0" smtClean="0"/>
              <a:t> test </a:t>
            </a:r>
          </a:p>
          <a:p>
            <a:r>
              <a:rPr lang="el-GR" dirty="0" smtClean="0"/>
              <a:t>Συμπληρωμένη αίτηση εγγραφής</a:t>
            </a:r>
            <a:endParaRPr lang="en-US" dirty="0" smtClean="0"/>
          </a:p>
          <a:p>
            <a:r>
              <a:rPr lang="el-GR" dirty="0" smtClean="0"/>
              <a:t>Αρκετές σχολές απαιτούν </a:t>
            </a:r>
            <a:r>
              <a:rPr lang="en-US" dirty="0" err="1" smtClean="0"/>
              <a:t>Vorpraktikum</a:t>
            </a:r>
            <a:r>
              <a:rPr lang="en-US" dirty="0" smtClean="0"/>
              <a:t>!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049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ΕΥΡΕΣΗ ΚΑΤΟΙΚΙΑΣ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Μεγάλη ζήτηση </a:t>
            </a:r>
          </a:p>
          <a:p>
            <a:r>
              <a:rPr lang="el-GR" dirty="0" smtClean="0"/>
              <a:t>Μέσω Ίντερνετ </a:t>
            </a:r>
            <a:r>
              <a:rPr lang="en-US" dirty="0"/>
              <a:t>: </a:t>
            </a:r>
            <a:r>
              <a:rPr lang="el-GR" dirty="0" smtClean="0"/>
              <a:t>Ραντεβού με </a:t>
            </a:r>
            <a:r>
              <a:rPr lang="el-GR" dirty="0" smtClean="0"/>
              <a:t>μεσίτες </a:t>
            </a:r>
            <a:r>
              <a:rPr lang="el-GR" dirty="0" smtClean="0"/>
              <a:t>σε μεγάλα γκρουπ συνήθως </a:t>
            </a:r>
            <a:endParaRPr lang="en-US" dirty="0" smtClean="0"/>
          </a:p>
          <a:p>
            <a:r>
              <a:rPr lang="el-GR" dirty="0" smtClean="0"/>
              <a:t>Ιστοσελίδες με αγγελίες</a:t>
            </a:r>
            <a:r>
              <a:rPr lang="en-US" dirty="0" smtClean="0"/>
              <a:t> 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://www.immobilienscout24.de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www.immonet.de/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l-GR" dirty="0" smtClean="0"/>
              <a:t>Ιδανική λύση </a:t>
            </a:r>
            <a:r>
              <a:rPr lang="en-US" dirty="0" smtClean="0"/>
              <a:t>: </a:t>
            </a:r>
            <a:r>
              <a:rPr lang="el-GR" dirty="0" smtClean="0"/>
              <a:t>Μέσω κάποιου γνωστού </a:t>
            </a:r>
            <a:endParaRPr lang="en-US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791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ΕΠΟΜΕΝΑ ΒΗΜΑΤΑ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1. Δήλωση νέας διεύθυνσης στο Δημαρχείο </a:t>
            </a: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2. Άνοιγμα τραπεζικού λογαριασμού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de-DE" dirty="0" smtClean="0"/>
              <a:t>Sparkasse Aachen</a:t>
            </a:r>
            <a:r>
              <a:rPr lang="en-US" dirty="0" smtClean="0"/>
              <a:t> :</a:t>
            </a:r>
            <a:r>
              <a:rPr lang="de-DE" dirty="0" smtClean="0"/>
              <a:t> Eleni Milussi</a:t>
            </a:r>
            <a:r>
              <a:rPr lang="el-GR" dirty="0" smtClean="0"/>
              <a:t> 0241 444 2520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3. Συμβόλαιο για Ίντερνετ, κινητό κλπ.</a:t>
            </a:r>
            <a:endParaRPr lang="el-GR" dirty="0"/>
          </a:p>
          <a:p>
            <a:pPr marL="0" indent="0">
              <a:buNone/>
            </a:pPr>
            <a:r>
              <a:rPr lang="de-DE" dirty="0" smtClean="0"/>
              <a:t> 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524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ΠΟΛΥΤΕΧΝΕΙΟ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www.campus.rwth-aachen.de/office/default.asp?sec=session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Δήλωση των μαθημάτων κάθε εξαμήνου, δήλωση μαθημάτων για εξεταστική, ακύρωση του μαθήματος μέχρι και 3 εργάσιμες πριν και δημοσίευση των βαθμολογιών.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17032"/>
            <a:ext cx="5112568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332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52500"/>
            <a:ext cx="8229600" cy="990600"/>
          </a:xfrm>
        </p:spPr>
        <p:txBody>
          <a:bodyPr/>
          <a:lstStyle/>
          <a:p>
            <a:r>
              <a:rPr lang="el-GR" dirty="0"/>
              <a:t>ΤΟ </a:t>
            </a:r>
            <a:r>
              <a:rPr lang="el-GR" dirty="0" smtClean="0"/>
              <a:t>ΠΟΛΥΤΕΧΝΕΙΟ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780928"/>
            <a:ext cx="8229600" cy="487680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www3.elearning.rwth-aachen.de/l2p/start/SitePages/Start.aspx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Βιβλία και σημειώσεις καθηγητή για κάθε μάθημα </a:t>
            </a:r>
          </a:p>
          <a:p>
            <a:pPr marL="0" indent="0">
              <a:buNone/>
            </a:pPr>
            <a:r>
              <a:rPr lang="el-GR" dirty="0" smtClean="0"/>
              <a:t>Ανακοινώσεις σχετικά με τις ώρες των μαθημάτων και σχετικές αλλαγές.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Περαιτέρω ανακοινώσεις στέλνονται στο </a:t>
            </a:r>
            <a:r>
              <a:rPr lang="en-US" dirty="0" smtClean="0"/>
              <a:t>email </a:t>
            </a:r>
            <a:r>
              <a:rPr lang="el-GR" dirty="0" smtClean="0"/>
              <a:t>που πρσφέρει το πανεπιστήμιο με την εγγραφή.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4664"/>
            <a:ext cx="3096344" cy="270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28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ΠΟΛΥΤΕΧΝΕΙΟ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Ιδιαιτερότητες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l-GR" dirty="0" smtClean="0"/>
              <a:t>Ημερομηνίες και μέγεθος </a:t>
            </a:r>
            <a:r>
              <a:rPr lang="el-GR" dirty="0" smtClean="0"/>
              <a:t>εξ</a:t>
            </a:r>
            <a:r>
              <a:rPr lang="el-GR" dirty="0"/>
              <a:t>ε</a:t>
            </a:r>
            <a:r>
              <a:rPr lang="el-GR" dirty="0" smtClean="0"/>
              <a:t>ταστικής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Πλεονέκτημα </a:t>
            </a:r>
            <a:r>
              <a:rPr lang="en-US" dirty="0" smtClean="0"/>
              <a:t>:</a:t>
            </a:r>
            <a:r>
              <a:rPr lang="el-GR" dirty="0" smtClean="0"/>
              <a:t> περισσότερος χρόνος διαβάσματος μεταξύ των μαθημάτων.</a:t>
            </a:r>
            <a:r>
              <a:rPr lang="en-US" dirty="0" smtClean="0"/>
              <a:t> 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Μειονέκτημα </a:t>
            </a:r>
            <a:r>
              <a:rPr lang="en-US" dirty="0" smtClean="0"/>
              <a:t>: </a:t>
            </a:r>
            <a:r>
              <a:rPr lang="el-GR" dirty="0" smtClean="0"/>
              <a:t>μηδαμινές καλοκαιρινές διακοπές!!!</a:t>
            </a:r>
          </a:p>
          <a:p>
            <a:pPr marL="0" indent="0">
              <a:buNone/>
            </a:pPr>
            <a:r>
              <a:rPr lang="el-GR" dirty="0" smtClean="0"/>
              <a:t>Ωστόσο, μπορεί να αλλάξει απο του χρόνου εξαιτίας αλλαγών στην ημερομηνία εκκίνησης του χειμερινού εξαμήνου.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744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ΖΩΗ ΣΤΟ ΑΑΧΕΝ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Μικρές αποστάσεις </a:t>
            </a:r>
          </a:p>
          <a:p>
            <a:r>
              <a:rPr lang="el-GR" dirty="0" smtClean="0"/>
              <a:t>Εύκολη μετακίνηση με τα λεωφορεία </a:t>
            </a:r>
          </a:p>
          <a:p>
            <a:r>
              <a:rPr lang="el-GR" dirty="0" smtClean="0"/>
              <a:t>Εστιατόρια και μαγαζιά με τιμές ειδικά προσαρμοσμένες για ένα φοιτητή </a:t>
            </a:r>
          </a:p>
          <a:p>
            <a:r>
              <a:rPr lang="el-GR" dirty="0" smtClean="0"/>
              <a:t>Εύκολη πρόσβαση σε αεροδρόμια γειτονικών πόλεων μέσω του τρένου.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3055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100</TotalTime>
  <Words>331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RWTH AACHEN</vt:lpstr>
      <vt:lpstr>ΕΓΓΡΑΦΗ ΣΤΟ ΠΟΛΥΤΕΧΝΕΙΟ</vt:lpstr>
      <vt:lpstr>ΑΠΑΡΑΙΤΗΤΑ ΕΓΓΡΑΦΑ</vt:lpstr>
      <vt:lpstr>ΕΥΡΕΣΗ ΚΑΤΟΙΚΙΑΣ</vt:lpstr>
      <vt:lpstr>ΕΠΟΜΕΝΑ ΒΗΜΑΤΑ</vt:lpstr>
      <vt:lpstr>ΤΟ ΠΟΛΥΤΕΧΝΕΙΟ </vt:lpstr>
      <vt:lpstr>ΤΟ ΠΟΛΥΤΕΧΝΕΙΟ </vt:lpstr>
      <vt:lpstr>ΤΟ ΠΟΛΥΤΕΧΝΕΙΟ </vt:lpstr>
      <vt:lpstr>ΖΩΗ ΣΤΟ ΑΑΧΕΝ</vt:lpstr>
      <vt:lpstr>ΚΟΣΤΗ ΔΙΑΒΙΩΣΗΣ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KONSTANTINOS</dc:creator>
  <cp:lastModifiedBy>KONSTANTINOS</cp:lastModifiedBy>
  <cp:revision>10</cp:revision>
  <dcterms:created xsi:type="dcterms:W3CDTF">2017-03-30T09:42:44Z</dcterms:created>
  <dcterms:modified xsi:type="dcterms:W3CDTF">2017-03-30T16:27:09Z</dcterms:modified>
</cp:coreProperties>
</file>