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147" autoAdjust="0"/>
  </p:normalViewPr>
  <p:slideViewPr>
    <p:cSldViewPr snapToGrid="0">
      <p:cViewPr varScale="1">
        <p:scale>
          <a:sx n="80" d="100"/>
          <a:sy n="80" d="100"/>
        </p:scale>
        <p:origin x="78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10F25-50FD-4088-90EE-ACEBAC42F111}" type="datetimeFigureOut">
              <a:rPr lang="de-DE" smtClean="0"/>
              <a:t>15.03.2019</a:t>
            </a:fld>
            <a:endParaRPr lang="de-DE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94B11-94D5-4333-8050-01FFDF232F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85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94B11-94D5-4333-8050-01FFDF232FD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45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de-DE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8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62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2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90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3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71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38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87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54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90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de-DE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de-DE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Νικόλας Καρούτσος</a:t>
            </a:r>
            <a:endParaRPr lang="de-DE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7365C-2C6A-4642-A32D-E7EDCF2F5D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05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447799"/>
            <a:ext cx="9144000" cy="2028826"/>
          </a:xfrm>
        </p:spPr>
        <p:txBody>
          <a:bodyPr>
            <a:noAutofit/>
          </a:bodyPr>
          <a:lstStyle/>
          <a:p>
            <a:r>
              <a:rPr lang="el-GR" sz="4800" b="1" dirty="0" smtClean="0"/>
              <a:t>Πολιτικές επιστήμες στο </a:t>
            </a:r>
            <a:r>
              <a:rPr lang="de-DE" sz="4800" b="1" dirty="0" smtClean="0"/>
              <a:t>Freie Universität</a:t>
            </a:r>
            <a:r>
              <a:rPr lang="el-GR" sz="4800" b="1" dirty="0" smtClean="0"/>
              <a:t> </a:t>
            </a:r>
            <a:r>
              <a:rPr lang="de-DE" sz="4800" b="1" dirty="0" smtClean="0"/>
              <a:t>Berlin</a:t>
            </a: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el-GR" sz="4000" dirty="0" smtClean="0"/>
              <a:t>Ινστιτούτο πολιτικών επιστημών </a:t>
            </a:r>
            <a:r>
              <a:rPr lang="de-DE" sz="4000" dirty="0" smtClean="0"/>
              <a:t>Otto Suhr</a:t>
            </a:r>
            <a:endParaRPr lang="de-DE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915399" y="5410199"/>
            <a:ext cx="3019425" cy="657225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Καρούτσος Νικόλας</a:t>
            </a:r>
          </a:p>
          <a:p>
            <a:r>
              <a:rPr lang="el-GR" dirty="0" smtClean="0"/>
              <a:t>16.03.19</a:t>
            </a:r>
            <a:endParaRPr lang="de-DE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pic>
        <p:nvPicPr>
          <p:cNvPr id="1028" name="Picture 4" descr="ÎÏÎ¿ÏÎ­Î»ÎµÏÎ¼Î± ÎµÎ¹ÎºÏÎ½Î±Ï Î³Î¹Î± freie universitÃ¤t berli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224" y="248285"/>
            <a:ext cx="3911600" cy="103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5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963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Ενδεικτικό πρόγραμμα σπουδών </a:t>
            </a:r>
            <a:endParaRPr lang="de-DE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" y="819372"/>
            <a:ext cx="9909358" cy="557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Χαρακτηριστικά/ιδιαιτερότητες της σχολής</a:t>
            </a:r>
            <a:endParaRPr lang="de-DE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Πληθώρα επιλογών ανάμεσα σε τομείς της πολιτικής επιστήμης (π.χ. πολιτική θεωρία, διεθνής πολιτική οικονομία)</a:t>
            </a:r>
          </a:p>
          <a:p>
            <a:pPr marL="571500" indent="-571500">
              <a:buFont typeface="+mj-lt"/>
              <a:buAutoNum type="romanLcPeriod"/>
            </a:pPr>
            <a:endParaRPr lang="el-GR" dirty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Μεγάλη ελευθερία επιλογής μαθημάτων (δυνατότητα επιλογής ανάλογα τα ενδιαφέροντα)</a:t>
            </a:r>
          </a:p>
          <a:p>
            <a:pPr marL="571500" indent="-571500">
              <a:buFont typeface="+mj-lt"/>
              <a:buAutoNum type="romanLcPeriod"/>
            </a:pPr>
            <a:endParaRPr lang="el-GR" dirty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Ιδιαιτέρως ανεπτυγμένη περιφερειακή έρευνα (συνεργασία με τα ινστιτούτα λατινοαμερικάνικων, ανατολικοευρωπαϊκών κ.α. σπουδών, συνεργασία με το </a:t>
            </a:r>
            <a:r>
              <a:rPr lang="en-US" dirty="0" err="1" smtClean="0"/>
              <a:t>J.F</a:t>
            </a:r>
            <a:r>
              <a:rPr lang="en-US" dirty="0" smtClean="0"/>
              <a:t>. Kennedy- Institute)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7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 startAt="4"/>
            </a:pPr>
            <a:r>
              <a:rPr lang="el-GR" dirty="0" smtClean="0"/>
              <a:t>Περισσότερο ενδιαφέρον και μεγαλύτερη εμβάθυνση μέσω σεμιναρίων σχετικά με το θέμα του μαθήματος και των παραδόσεων</a:t>
            </a:r>
          </a:p>
          <a:p>
            <a:pPr marL="571500" indent="-571500">
              <a:buFont typeface="+mj-lt"/>
              <a:buAutoNum type="romanLcPeriod" startAt="4"/>
            </a:pPr>
            <a:endParaRPr lang="el-GR" dirty="0"/>
          </a:p>
          <a:p>
            <a:pPr marL="571500" indent="-571500">
              <a:buFont typeface="+mj-lt"/>
              <a:buAutoNum type="romanLcPeriod" startAt="4"/>
            </a:pPr>
            <a:endParaRPr lang="el-GR" dirty="0" smtClean="0"/>
          </a:p>
          <a:p>
            <a:pPr marL="571500" indent="-571500">
              <a:buFont typeface="+mj-lt"/>
              <a:buAutoNum type="romanLcPeriod" startAt="4"/>
            </a:pPr>
            <a:r>
              <a:rPr lang="el-GR" dirty="0" smtClean="0"/>
              <a:t>Δυνατότητα συγγραφής εργασίας (στην πλειοψηφία των μαθημάτων) στο πλαίσιο των σεμιναρίων (αντί διαγωνίσματος)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2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Βερολίνο</a:t>
            </a:r>
            <a:endParaRPr lang="de-DE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πολυπολιτισμικό </a:t>
            </a:r>
          </a:p>
          <a:p>
            <a:r>
              <a:rPr lang="el-GR" dirty="0" smtClean="0"/>
              <a:t>Πολλές επιλογές διασκέδασης </a:t>
            </a:r>
          </a:p>
          <a:p>
            <a:r>
              <a:rPr lang="el-GR" dirty="0" smtClean="0"/>
              <a:t>Εστία πολιτισμού (θεατρικές σκηνές κλπ.)</a:t>
            </a:r>
          </a:p>
          <a:p>
            <a:r>
              <a:rPr lang="el-GR" dirty="0" smtClean="0"/>
              <a:t>Δυνατότητα οικονομικών ταξιδιών στην Κεντρική και Βόρεια Ευρώπη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Δεν ισχύουν τα περί επικίνδυνων/απλησίαστων περιοχών (προσωπική άποψη)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0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076325"/>
            <a:ext cx="10515600" cy="510063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Ευχαριστώ πολύ!</a:t>
            </a:r>
            <a:endParaRPr lang="de-DE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16.03.2019</a:t>
            </a:r>
            <a:endParaRPr lang="de-DE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Νικόλας Καρούτσος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88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153</Words>
  <Application>Microsoft Office PowerPoint</Application>
  <PresentationFormat>Ευρεία οθόνη</PresentationFormat>
  <Paragraphs>36</Paragraphs>
  <Slides>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Πολιτικές επιστήμες στο Freie Universität Berlin Ινστιτούτο πολιτικών επιστημών Otto Suhr</vt:lpstr>
      <vt:lpstr>Ενδεικτικό πρόγραμμα σπουδών </vt:lpstr>
      <vt:lpstr>Χαρακτηριστικά/ιδιαιτερότητες της σχολής</vt:lpstr>
      <vt:lpstr>Παρουσίαση του PowerPoint</vt:lpstr>
      <vt:lpstr>Βερολίνο</vt:lpstr>
      <vt:lpstr>Ευχαριστώ πολύ!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Πολιτικές επιστήμες στο Freie Universität Berlin</dc:title>
  <dc:creator>Nikolas Karoutsos</dc:creator>
  <cp:lastModifiedBy>Nikolas Karoutsos</cp:lastModifiedBy>
  <cp:revision>12</cp:revision>
  <dcterms:created xsi:type="dcterms:W3CDTF">2019-03-15T21:18:02Z</dcterms:created>
  <dcterms:modified xsi:type="dcterms:W3CDTF">2019-03-15T22:49:25Z</dcterms:modified>
</cp:coreProperties>
</file>