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714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760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966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636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2544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7319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651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2288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53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066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181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58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6252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492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771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699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830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DCA03A8-0697-4A0F-A7DC-F7B6215F383F}" type="datetimeFigureOut">
              <a:rPr lang="el-GR" smtClean="0"/>
              <a:t>31/3/2017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25D2E-5064-437D-82D7-2884C030B28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7394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reinhard.frass@bw.aok.de" TargetMode="External"/><Relationship Id="rId2" Type="http://schemas.openxmlformats.org/officeDocument/2006/relationships/hyperlink" Target="mailto:sabine.quella@nordost.aok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udenten.service@nordost.aok.d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askerville Old Face" panose="02020602080505020303" pitchFamily="18" charset="0"/>
              </a:rPr>
              <a:t>Humboldt </a:t>
            </a:r>
            <a:r>
              <a:rPr lang="de-DE" sz="4800" dirty="0" smtClean="0">
                <a:latin typeface="Baskerville Old Face" panose="02020602080505020303" pitchFamily="18" charset="0"/>
              </a:rPr>
              <a:t>Universität zu Berlin</a:t>
            </a:r>
            <a:endParaRPr lang="el-GR" sz="4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50319"/>
            <a:ext cx="9144000" cy="862870"/>
          </a:xfrm>
        </p:spPr>
        <p:txBody>
          <a:bodyPr/>
          <a:lstStyle/>
          <a:p>
            <a:r>
              <a:rPr lang="de-DE" dirty="0" smtClean="0"/>
              <a:t>Archäologie-Klassische Philologie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874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1812"/>
          </a:xfrm>
        </p:spPr>
        <p:txBody>
          <a:bodyPr/>
          <a:lstStyle/>
          <a:p>
            <a:r>
              <a:rPr lang="el-GR" u="sng" dirty="0" smtClean="0"/>
              <a:t>Γιατί Βερολίνο?</a:t>
            </a:r>
            <a:endParaRPr lang="el-GR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24930" y="1416908"/>
            <a:ext cx="10190205" cy="48314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3600" dirty="0" smtClean="0"/>
              <a:t>ΖΩΗ</a:t>
            </a:r>
          </a:p>
          <a:p>
            <a:endParaRPr lang="el-GR" dirty="0"/>
          </a:p>
          <a:p>
            <a:r>
              <a:rPr lang="el-GR" dirty="0" smtClean="0"/>
              <a:t>Εύκολη πρόσβαση (δύο αεροδρόμια) και μετακινήσεις εντός της πόλης</a:t>
            </a:r>
          </a:p>
          <a:p>
            <a:r>
              <a:rPr lang="el-GR" dirty="0" smtClean="0"/>
              <a:t>Οικονομική στέγη </a:t>
            </a:r>
          </a:p>
          <a:p>
            <a:r>
              <a:rPr lang="el-GR" dirty="0" smtClean="0"/>
              <a:t>Ευκολία στην προσαρμογή (ΠΡΟΣΟΧΗ! </a:t>
            </a:r>
            <a:r>
              <a:rPr lang="el-GR" dirty="0" err="1" smtClean="0"/>
              <a:t>Γκετοποίηση</a:t>
            </a:r>
            <a:r>
              <a:rPr lang="el-GR" dirty="0" smtClean="0"/>
              <a:t>)</a:t>
            </a:r>
          </a:p>
          <a:p>
            <a:r>
              <a:rPr lang="el-GR" dirty="0" smtClean="0"/>
              <a:t>Διασκέδαση για όλα τα γούστα </a:t>
            </a:r>
          </a:p>
          <a:p>
            <a:r>
              <a:rPr lang="el-GR" dirty="0" smtClean="0"/>
              <a:t>Πολυπολιτισμική μεγαλούπολη </a:t>
            </a:r>
            <a:endParaRPr lang="el-GR" dirty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0831" y="3648637"/>
            <a:ext cx="3542142" cy="235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70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u="sng" dirty="0"/>
              <a:t>Γιατί Βερολίνο?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6112" y="1614616"/>
            <a:ext cx="9403742" cy="49756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3600" dirty="0" smtClean="0"/>
              <a:t>ΣΠΟΥΔΕΣ</a:t>
            </a:r>
          </a:p>
          <a:p>
            <a:endParaRPr lang="el-GR" dirty="0"/>
          </a:p>
          <a:p>
            <a:r>
              <a:rPr lang="el-GR" dirty="0" smtClean="0"/>
              <a:t>Δύο </a:t>
            </a:r>
            <a:r>
              <a:rPr lang="el-GR" dirty="0"/>
              <a:t>πανεπιστήμια υψηλών προδιαγραφών</a:t>
            </a:r>
          </a:p>
          <a:p>
            <a:r>
              <a:rPr lang="el-GR" dirty="0"/>
              <a:t>Συνεργασία και κοινή πορεία των δύο πανεπιστημίων </a:t>
            </a:r>
          </a:p>
          <a:p>
            <a:r>
              <a:rPr lang="el-GR" dirty="0"/>
              <a:t>Πρακτικές στα μουσεία</a:t>
            </a:r>
          </a:p>
          <a:p>
            <a:r>
              <a:rPr lang="el-GR" dirty="0"/>
              <a:t>Έδρα του Γερμανικού Αρχαιολογικού  Ινστιτούτου, της Ακαδημίας των επιστήμων Βρανδεμβούργου κ. α. οργανισμών </a:t>
            </a:r>
          </a:p>
          <a:p>
            <a:r>
              <a:rPr lang="el-GR" dirty="0" smtClean="0"/>
              <a:t>Πλήθος συνεδρίων, πόλος έλξης για επιστήμονες παγκόσμιας ακτινοβολίας </a:t>
            </a:r>
          </a:p>
          <a:p>
            <a:r>
              <a:rPr lang="el-GR" dirty="0" smtClean="0"/>
              <a:t>Βιβλιοθήκες και αναγνωστήρια 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378" y="531724"/>
            <a:ext cx="3731919" cy="248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5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i="1" u="sng" dirty="0" smtClean="0"/>
              <a:t>Εγγραφή στο Πανεπιστήμιο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03312" y="2092411"/>
            <a:ext cx="8946541" cy="4155988"/>
          </a:xfrm>
        </p:spPr>
        <p:txBody>
          <a:bodyPr/>
          <a:lstStyle/>
          <a:p>
            <a:r>
              <a:rPr lang="el-GR" dirty="0" smtClean="0"/>
              <a:t>ΑΟΚ</a:t>
            </a:r>
            <a:r>
              <a:rPr lang="en-US" dirty="0" smtClean="0"/>
              <a:t>: </a:t>
            </a:r>
            <a:r>
              <a:rPr lang="en-US" dirty="0" err="1" smtClean="0"/>
              <a:t>Bitte</a:t>
            </a:r>
            <a:r>
              <a:rPr lang="en-US" dirty="0" smtClean="0"/>
              <a:t> um </a:t>
            </a:r>
            <a:r>
              <a:rPr lang="en-US" dirty="0" err="1" smtClean="0"/>
              <a:t>Freistellung</a:t>
            </a:r>
            <a:r>
              <a:rPr lang="en-US" dirty="0" smtClean="0"/>
              <a:t> (email </a:t>
            </a:r>
            <a:r>
              <a:rPr lang="el-GR" dirty="0" smtClean="0"/>
              <a:t>με φωτογραφία της ευρωπαϊκής   κάρτας ασφάλισης</a:t>
            </a:r>
            <a:r>
              <a:rPr lang="en-US" dirty="0" smtClean="0"/>
              <a:t>)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                                    </a:t>
            </a:r>
            <a:r>
              <a:rPr lang="en-US" dirty="0" smtClean="0"/>
              <a:t>    </a:t>
            </a:r>
            <a:r>
              <a:rPr lang="en-US" dirty="0" smtClean="0">
                <a:hlinkClick r:id="rId2"/>
              </a:rPr>
              <a:t>sabine.quella@nordost.aok.de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</a:t>
            </a:r>
            <a:r>
              <a:rPr lang="en-US" dirty="0" smtClean="0">
                <a:hlinkClick r:id="rId3"/>
              </a:rPr>
              <a:t>reinhard.frass@bw.aok.de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</a:t>
            </a:r>
            <a:r>
              <a:rPr lang="en-US" dirty="0" smtClean="0">
                <a:hlinkClick r:id="rId4"/>
              </a:rPr>
              <a:t>studenten.service@nordost.aok.de</a:t>
            </a:r>
            <a:r>
              <a:rPr lang="en-US" dirty="0" smtClean="0"/>
              <a:t> </a:t>
            </a:r>
            <a:endParaRPr lang="el-GR" dirty="0"/>
          </a:p>
          <a:p>
            <a:endParaRPr lang="en-US" dirty="0" smtClean="0"/>
          </a:p>
          <a:p>
            <a:r>
              <a:rPr lang="el-GR" dirty="0" smtClean="0"/>
              <a:t>Δήλωση κατοικίας στο Βερολίνο (ραντεβού </a:t>
            </a:r>
            <a:r>
              <a:rPr lang="el-GR" dirty="0" err="1" smtClean="0"/>
              <a:t>διαδικτιακά</a:t>
            </a:r>
            <a:r>
              <a:rPr lang="el-GR" dirty="0" smtClean="0"/>
              <a:t>)</a:t>
            </a:r>
            <a:endParaRPr lang="el-GR" dirty="0"/>
          </a:p>
        </p:txBody>
      </p:sp>
      <p:cxnSp>
        <p:nvCxnSpPr>
          <p:cNvPr id="5" name="Γωνιακή σύνδεση 4"/>
          <p:cNvCxnSpPr/>
          <p:nvPr/>
        </p:nvCxnSpPr>
        <p:spPr>
          <a:xfrm>
            <a:off x="4069492" y="2627869"/>
            <a:ext cx="510746" cy="36246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82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56857" y="2545130"/>
            <a:ext cx="9404723" cy="1400530"/>
          </a:xfrm>
        </p:spPr>
        <p:txBody>
          <a:bodyPr/>
          <a:lstStyle/>
          <a:p>
            <a:r>
              <a:rPr lang="el-GR" dirty="0" smtClean="0"/>
              <a:t>Ευχαριστώ για την προσοχή σας!!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5064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64</TotalTime>
  <Words>121</Words>
  <Application>Microsoft Office PowerPoint</Application>
  <PresentationFormat>Ευρεία οθόνη</PresentationFormat>
  <Paragraphs>29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11" baseType="lpstr">
      <vt:lpstr>Arial</vt:lpstr>
      <vt:lpstr>Baskerville Old Face</vt:lpstr>
      <vt:lpstr>Century Gothic</vt:lpstr>
      <vt:lpstr>Wingdings</vt:lpstr>
      <vt:lpstr>Wingdings 3</vt:lpstr>
      <vt:lpstr>Ιόν</vt:lpstr>
      <vt:lpstr>Humboldt Universität zu Berlin</vt:lpstr>
      <vt:lpstr>Γιατί Βερολίνο?</vt:lpstr>
      <vt:lpstr>Γιατί Βερολίνο?</vt:lpstr>
      <vt:lpstr>Εγγραφή στο Πανεπιστήμιο  </vt:lpstr>
      <vt:lpstr>Ευχαριστώ για την προσοχή σας!!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Humboldt Universität zu Berlin</dc:title>
  <dc:creator>Μιχάλης</dc:creator>
  <cp:lastModifiedBy>Μιχάλης</cp:lastModifiedBy>
  <cp:revision>7</cp:revision>
  <dcterms:created xsi:type="dcterms:W3CDTF">2017-03-30T21:43:19Z</dcterms:created>
  <dcterms:modified xsi:type="dcterms:W3CDTF">2017-03-30T22:47:58Z</dcterms:modified>
</cp:coreProperties>
</file>