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68" r:id="rId5"/>
    <p:sldId id="257" r:id="rId6"/>
    <p:sldId id="263" r:id="rId7"/>
    <p:sldId id="264" r:id="rId8"/>
    <p:sldId id="265" r:id="rId9"/>
    <p:sldId id="266" r:id="rId10"/>
    <p:sldId id="270" r:id="rId11"/>
    <p:sldId id="259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9E7-55FE-594C-9B69-1C0399AE5557}" type="datetimeFigureOut">
              <a:rPr lang="en-US" smtClean="0"/>
              <a:t>16.03.19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6C2-F6F6-1A46-A7FA-AB662FC4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1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9E7-55FE-594C-9B69-1C0399AE5557}" type="datetimeFigureOut">
              <a:rPr lang="en-US" smtClean="0"/>
              <a:t>16.03.19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6C2-F6F6-1A46-A7FA-AB662FC4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1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9E7-55FE-594C-9B69-1C0399AE5557}" type="datetimeFigureOut">
              <a:rPr lang="en-US" smtClean="0"/>
              <a:t>16.03.19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6C2-F6F6-1A46-A7FA-AB662FC4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6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9E7-55FE-594C-9B69-1C0399AE5557}" type="datetimeFigureOut">
              <a:rPr lang="en-US" smtClean="0"/>
              <a:t>16.03.19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6C2-F6F6-1A46-A7FA-AB662FC4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3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9E7-55FE-594C-9B69-1C0399AE5557}" type="datetimeFigureOut">
              <a:rPr lang="en-US" smtClean="0"/>
              <a:t>16.03.19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6C2-F6F6-1A46-A7FA-AB662FC4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6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9E7-55FE-594C-9B69-1C0399AE5557}" type="datetimeFigureOut">
              <a:rPr lang="en-US" smtClean="0"/>
              <a:t>16.03.19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6C2-F6F6-1A46-A7FA-AB662FC4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1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9E7-55FE-594C-9B69-1C0399AE5557}" type="datetimeFigureOut">
              <a:rPr lang="en-US" smtClean="0"/>
              <a:t>16.03.19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6C2-F6F6-1A46-A7FA-AB662FC4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6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9E7-55FE-594C-9B69-1C0399AE5557}" type="datetimeFigureOut">
              <a:rPr lang="en-US" smtClean="0"/>
              <a:t>16.03.19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6C2-F6F6-1A46-A7FA-AB662FC4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6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9E7-55FE-594C-9B69-1C0399AE5557}" type="datetimeFigureOut">
              <a:rPr lang="en-US" smtClean="0"/>
              <a:t>16.03.19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6C2-F6F6-1A46-A7FA-AB662FC4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9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9E7-55FE-594C-9B69-1C0399AE5557}" type="datetimeFigureOut">
              <a:rPr lang="en-US" smtClean="0"/>
              <a:t>16.03.19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6C2-F6F6-1A46-A7FA-AB662FC4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0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E9E7-55FE-594C-9B69-1C0399AE5557}" type="datetimeFigureOut">
              <a:rPr lang="en-US" smtClean="0"/>
              <a:t>16.03.19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6C2-F6F6-1A46-A7FA-AB662FC4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0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2E9E7-55FE-594C-9B69-1C0399AE5557}" type="datetimeFigureOut">
              <a:rPr lang="en-US" smtClean="0"/>
              <a:t>16.03.19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16C2-F6F6-1A46-A7FA-AB662FC4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6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Charite</a:t>
            </a:r>
            <a:r>
              <a:rPr lang="en-US" dirty="0" smtClean="0"/>
              <a:t> </a:t>
            </a:r>
            <a:r>
              <a:rPr lang="en-US" dirty="0" err="1" smtClean="0"/>
              <a:t>Universitätsmedizin</a:t>
            </a:r>
            <a:r>
              <a:rPr lang="en-US" dirty="0" smtClean="0"/>
              <a:t> Berlin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Daphni Siampli </a:t>
            </a:r>
          </a:p>
          <a:p>
            <a:r>
              <a:rPr lang="en-US" dirty="0" smtClean="0"/>
              <a:t>10. Semester</a:t>
            </a:r>
          </a:p>
          <a:p>
            <a:r>
              <a:rPr lang="en-US" dirty="0" err="1" smtClean="0"/>
              <a:t>Doktorandin</a:t>
            </a:r>
            <a:r>
              <a:rPr lang="en-US" dirty="0" smtClean="0"/>
              <a:t> an der </a:t>
            </a:r>
            <a:r>
              <a:rPr lang="en-US" dirty="0" err="1" smtClean="0"/>
              <a:t>Klinischen</a:t>
            </a:r>
            <a:r>
              <a:rPr lang="en-US" dirty="0" smtClean="0"/>
              <a:t> </a:t>
            </a:r>
            <a:r>
              <a:rPr lang="en-US" dirty="0" err="1" smtClean="0"/>
              <a:t>Physiologie</a:t>
            </a:r>
            <a:r>
              <a:rPr lang="en-US" dirty="0" smtClean="0"/>
              <a:t> CBF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4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Charite</a:t>
            </a:r>
            <a:r>
              <a:rPr lang="en-US" dirty="0" smtClean="0"/>
              <a:t>- the </a:t>
            </a:r>
            <a:r>
              <a:rPr lang="en-US" dirty="0" err="1" smtClean="0"/>
              <a:t>greek</a:t>
            </a:r>
            <a:r>
              <a:rPr lang="en-US" dirty="0" smtClean="0"/>
              <a:t> way</a:t>
            </a:r>
            <a:endParaRPr lang="en-US" dirty="0"/>
          </a:p>
        </p:txBody>
      </p:sp>
      <p:pic>
        <p:nvPicPr>
          <p:cNvPr id="5" name="Content Placeholder 4" descr="charite greek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616" b="-49616"/>
          <a:stretch>
            <a:fillRect/>
          </a:stretch>
        </p:blipFill>
        <p:spPr>
          <a:xfrm>
            <a:off x="2111264" y="503305"/>
            <a:ext cx="5988944" cy="60289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HamNat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Υλη: Φυσική, Χημεία, Βιολογία και Μαθηματικά με ιατρική προσεγγιση</a:t>
            </a:r>
          </a:p>
          <a:p>
            <a:r>
              <a:rPr lang="el-GR" dirty="0" smtClean="0"/>
              <a:t>Προσκληση μονο μεσω μειλ</a:t>
            </a:r>
            <a:endParaRPr lang="de-DE" dirty="0" smtClean="0"/>
          </a:p>
          <a:p>
            <a:r>
              <a:rPr lang="de-DE" dirty="0" smtClean="0"/>
              <a:t>NC:1,5 199/850 </a:t>
            </a:r>
            <a:r>
              <a:rPr lang="el-GR" dirty="0" smtClean="0"/>
              <a:t>ατομα</a:t>
            </a:r>
          </a:p>
          <a:p>
            <a:r>
              <a:rPr lang="el-GR" dirty="0" smtClean="0"/>
              <a:t>Ιδιωτικες σχολές με εντατικά μαθηματα *Ακριβες, βιβλία, σημειωσεις</a:t>
            </a:r>
          </a:p>
          <a:p>
            <a:r>
              <a:rPr lang="el-GR" dirty="0" smtClean="0"/>
              <a:t>Απο 2020 ΤΜ</a:t>
            </a:r>
            <a:r>
              <a:rPr lang="de-DE" dirty="0" smtClean="0"/>
              <a:t>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8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Σας ευχαριστ</a:t>
            </a:r>
            <a:r>
              <a:rPr lang="el-GR" dirty="0" smtClean="0"/>
              <a:t>ώ πολυ για την προσοχή σας</a:t>
            </a:r>
            <a:endParaRPr lang="en-US" dirty="0"/>
          </a:p>
        </p:txBody>
      </p:sp>
      <p:pic>
        <p:nvPicPr>
          <p:cNvPr id="4" name="Content Placeholder 3" descr="obam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92" r="-58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272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Charite</a:t>
            </a:r>
            <a:r>
              <a:rPr lang="en-US" dirty="0" smtClean="0"/>
              <a:t> </a:t>
            </a:r>
            <a:r>
              <a:rPr lang="en-US" dirty="0" err="1" smtClean="0"/>
              <a:t>Universitätsmedizin</a:t>
            </a:r>
            <a:r>
              <a:rPr lang="en-US" dirty="0" smtClean="0"/>
              <a:t> Berlin</a:t>
            </a:r>
            <a:endParaRPr lang="en-US" dirty="0"/>
          </a:p>
        </p:txBody>
      </p:sp>
      <p:pic>
        <p:nvPicPr>
          <p:cNvPr id="4" name="Content Placeholder 3" descr="CXUlKq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r="4397"/>
          <a:stretch>
            <a:fillRect/>
          </a:stretch>
        </p:blipFill>
        <p:spPr>
          <a:xfrm>
            <a:off x="457200" y="1600200"/>
            <a:ext cx="5622766" cy="3364693"/>
          </a:xfrm>
        </p:spPr>
      </p:pic>
      <p:pic>
        <p:nvPicPr>
          <p:cNvPr id="7" name="Picture 6" descr="LNdW_zeitlos2-460x337px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50" y="2963541"/>
            <a:ext cx="4834150" cy="389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8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Robert Koch (1843-1927)</a:t>
            </a:r>
            <a:endParaRPr lang="en-US" dirty="0"/>
          </a:p>
        </p:txBody>
      </p:sp>
      <p:pic>
        <p:nvPicPr>
          <p:cNvPr id="7" name="Content Placeholder 6" descr="Robert_Koch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4" b="10594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Rudolf Karl Virchow (1821-1902)</a:t>
            </a:r>
            <a:endParaRPr lang="en-US" dirty="0"/>
          </a:p>
        </p:txBody>
      </p:sp>
      <p:pic>
        <p:nvPicPr>
          <p:cNvPr id="8" name="Content Placeholder 7" descr="220px-Rudolf_Ludwig_Karl_Virchow._Photograph_by_J._C._Schaarwächte_Wellcome_V0027292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9" b="19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1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in </a:t>
            </a:r>
            <a:r>
              <a:rPr lang="de-DE" dirty="0" err="1" smtClean="0"/>
              <a:t>Netflix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!</a:t>
            </a:r>
            <a:endParaRPr lang="en-US" dirty="0"/>
          </a:p>
        </p:txBody>
      </p:sp>
      <p:pic>
        <p:nvPicPr>
          <p:cNvPr id="4" name="Content Placeholder 3" descr="Charité_poster_Netfli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645" r="-77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177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Charite</a:t>
            </a:r>
            <a:r>
              <a:rPr lang="en-US" dirty="0" smtClean="0"/>
              <a:t> </a:t>
            </a:r>
            <a:r>
              <a:rPr lang="en-US" dirty="0" err="1" smtClean="0"/>
              <a:t>Campi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6264" b="6264"/>
          <a:stretch>
            <a:fillRect/>
          </a:stretch>
        </p:blipFill>
        <p:spPr>
          <a:xfrm>
            <a:off x="457200" y="1417638"/>
            <a:ext cx="6142257" cy="3605229"/>
          </a:xfrm>
        </p:spPr>
      </p:pic>
      <p:pic>
        <p:nvPicPr>
          <p:cNvPr id="7" name="Picture 6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69" y="4048409"/>
            <a:ext cx="4872631" cy="280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1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0"/>
            <a:ext cx="6358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Modellstudiengang</a:t>
            </a:r>
            <a:endParaRPr lang="en-US" dirty="0"/>
          </a:p>
        </p:txBody>
      </p:sp>
      <p:pic>
        <p:nvPicPr>
          <p:cNvPr id="5" name="Content Placeholder 4" descr="WPE_1444_460x33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85" b="-26485"/>
          <a:stretch>
            <a:fillRect/>
          </a:stretch>
        </p:blipFill>
        <p:spPr/>
      </p:pic>
      <p:pic>
        <p:nvPicPr>
          <p:cNvPr id="6" name="Content Placeholder 5" descr="Studierende-01_460x337_WPE_632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85" b="-264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017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Unknow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063" b="-36063"/>
          <a:stretch>
            <a:fillRect/>
          </a:stretch>
        </p:blipFill>
        <p:spPr>
          <a:xfrm>
            <a:off x="457200" y="-458884"/>
            <a:ext cx="4038600" cy="4525963"/>
          </a:xfrm>
        </p:spPr>
      </p:pic>
      <p:pic>
        <p:nvPicPr>
          <p:cNvPr id="6" name="Content Placeholder 5" descr="Muschel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3" r="-3183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429000"/>
            <a:ext cx="3810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6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Ευκαιρίες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bild me kathigit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80" b="-34380"/>
          <a:stretch>
            <a:fillRect/>
          </a:stretch>
        </p:blipFill>
        <p:spPr>
          <a:xfrm>
            <a:off x="457200" y="274638"/>
            <a:ext cx="4038600" cy="4525963"/>
          </a:xfrm>
        </p:spPr>
      </p:pic>
      <p:pic>
        <p:nvPicPr>
          <p:cNvPr id="6" name="Content Placeholder 5" descr="milas mprosta se polu kosmo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51" b="-34051"/>
          <a:stretch>
            <a:fillRect/>
          </a:stretch>
        </p:blipFill>
        <p:spPr>
          <a:xfrm>
            <a:off x="4648200" y="274638"/>
            <a:ext cx="4038600" cy="4525963"/>
          </a:xfrm>
        </p:spPr>
      </p:pic>
      <p:pic>
        <p:nvPicPr>
          <p:cNvPr id="7" name="Picture 6" descr="bild me paid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2873"/>
            <a:ext cx="3482511" cy="2321674"/>
          </a:xfrm>
          <a:prstGeom prst="rect">
            <a:avLst/>
          </a:prstGeom>
        </p:spPr>
      </p:pic>
      <p:pic>
        <p:nvPicPr>
          <p:cNvPr id="3" name="Picture 2" descr="bild apo doulei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79" y="4897848"/>
            <a:ext cx="2951758" cy="1960152"/>
          </a:xfrm>
          <a:prstGeom prst="rect">
            <a:avLst/>
          </a:prstGeom>
        </p:spPr>
      </p:pic>
      <p:pic>
        <p:nvPicPr>
          <p:cNvPr id="4" name="Picture 3" descr="bild portogali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8958"/>
            <a:ext cx="3251628" cy="1829041"/>
          </a:xfrm>
          <a:prstGeom prst="rect">
            <a:avLst/>
          </a:prstGeom>
        </p:spPr>
      </p:pic>
      <p:pic>
        <p:nvPicPr>
          <p:cNvPr id="8" name="Picture 7" descr="taba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94" y="3617798"/>
            <a:ext cx="2913277" cy="19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29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92</Words>
  <Application>Microsoft Macintosh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Charite Universitätsmedizin Berlin</vt:lpstr>
      <vt:lpstr>Charite Universitätsmedizin Berlin</vt:lpstr>
      <vt:lpstr>PowerPoint Presentation</vt:lpstr>
      <vt:lpstr>We are in Netflix too!</vt:lpstr>
      <vt:lpstr>Charite Campi</vt:lpstr>
      <vt:lpstr>PowerPoint Presentation</vt:lpstr>
      <vt:lpstr>Modellstudiengang</vt:lpstr>
      <vt:lpstr>PowerPoint Presentation</vt:lpstr>
      <vt:lpstr>Ευκαιρίες  </vt:lpstr>
      <vt:lpstr>Charite- the greek way</vt:lpstr>
      <vt:lpstr>HamNat</vt:lpstr>
      <vt:lpstr>Σας ευχαριστώ πολυ για την προσοχή σας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Daphni Siampli</dc:creator>
  <cp:lastModifiedBy>Daphni Siampli</cp:lastModifiedBy>
  <cp:revision>11</cp:revision>
  <dcterms:created xsi:type="dcterms:W3CDTF">2019-03-15T18:08:35Z</dcterms:created>
  <dcterms:modified xsi:type="dcterms:W3CDTF">2019-03-16T14:10:58Z</dcterms:modified>
</cp:coreProperties>
</file>